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95" r:id="rId2"/>
  </p:sldMasterIdLst>
  <p:notesMasterIdLst>
    <p:notesMasterId r:id="rId14"/>
  </p:notesMasterIdLst>
  <p:handoutMasterIdLst>
    <p:handoutMasterId r:id="rId15"/>
  </p:handoutMasterIdLst>
  <p:sldIdLst>
    <p:sldId id="311" r:id="rId3"/>
    <p:sldId id="313" r:id="rId4"/>
    <p:sldId id="314" r:id="rId5"/>
    <p:sldId id="329" r:id="rId6"/>
    <p:sldId id="315" r:id="rId7"/>
    <p:sldId id="330" r:id="rId8"/>
    <p:sldId id="316" r:id="rId9"/>
    <p:sldId id="331" r:id="rId10"/>
    <p:sldId id="355" r:id="rId11"/>
    <p:sldId id="360" r:id="rId12"/>
    <p:sldId id="371" r:id="rId1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56AB"/>
    <a:srgbClr val="005BB5"/>
    <a:srgbClr val="005DB8"/>
    <a:srgbClr val="005EBB"/>
    <a:srgbClr val="0061C2"/>
    <a:srgbClr val="0066CC"/>
    <a:srgbClr val="045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p:restoredTop sz="98971" autoAdjust="0"/>
  </p:normalViewPr>
  <p:slideViewPr>
    <p:cSldViewPr snapToGrid="0">
      <p:cViewPr>
        <p:scale>
          <a:sx n="60" d="100"/>
          <a:sy n="60" d="100"/>
        </p:scale>
        <p:origin x="-3084" y="-12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mn-ea"/>
              </a:defRPr>
            </a:lvl1pPr>
          </a:lstStyle>
          <a:p>
            <a:pPr>
              <a:defRPr/>
            </a:pPr>
            <a:endParaRPr lang="en-US"/>
          </a:p>
        </p:txBody>
      </p:sp>
      <p:sp>
        <p:nvSpPr>
          <p:cNvPr id="69635"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mn-ea"/>
              </a:defRPr>
            </a:lvl1pPr>
          </a:lstStyle>
          <a:p>
            <a:pPr>
              <a:defRPr/>
            </a:pPr>
            <a:endParaRPr lang="en-US"/>
          </a:p>
        </p:txBody>
      </p:sp>
      <p:sp>
        <p:nvSpPr>
          <p:cNvPr id="69636"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mn-ea"/>
              </a:defRPr>
            </a:lvl1pPr>
          </a:lstStyle>
          <a:p>
            <a:pPr>
              <a:defRPr/>
            </a:pPr>
            <a:endParaRPr lang="en-US"/>
          </a:p>
        </p:txBody>
      </p:sp>
      <p:sp>
        <p:nvSpPr>
          <p:cNvPr id="69637"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FBEC7F46-4C18-7944-9F80-6DCFFA2A3467}" type="slidenum">
              <a:rPr lang="en-US" altLang="en-US"/>
              <a:pPr/>
              <a:t>‹#›</a:t>
            </a:fld>
            <a:endParaRPr lang="en-US" altLang="en-US"/>
          </a:p>
        </p:txBody>
      </p:sp>
    </p:spTree>
    <p:extLst>
      <p:ext uri="{BB962C8B-B14F-4D97-AF65-F5344CB8AC3E}">
        <p14:creationId xmlns:p14="http://schemas.microsoft.com/office/powerpoint/2010/main" val="54351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charset="0"/>
              </a:defRPr>
            </a:lvl1pPr>
          </a:lstStyle>
          <a:p>
            <a:fld id="{FECF52CC-100B-004A-BD62-72C0D8FC2B5A}" type="slidenum">
              <a:rPr lang="en-US" altLang="en-US"/>
              <a:pPr/>
              <a:t>‹#›</a:t>
            </a:fld>
            <a:endParaRPr lang="en-US" altLang="en-US"/>
          </a:p>
        </p:txBody>
      </p:sp>
      <p:pic>
        <p:nvPicPr>
          <p:cNvPr id="8200" name="Picture 9" descr="LU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810" y="3965496"/>
            <a:ext cx="1012613" cy="16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descr="LU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28" y="9135004"/>
            <a:ext cx="1012613" cy="16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136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1A075488-18FE-4124-B00C-11D009ABB800}" type="slidenum">
              <a:rPr lang="en-US" smtClean="0">
                <a:solidFill>
                  <a:srgbClr val="000000"/>
                </a:solidFill>
              </a:rPr>
              <a:pPr/>
              <a:t>1</a:t>
            </a:fld>
            <a:endParaRPr lang="en-US" dirty="0">
              <a:solidFill>
                <a:srgbClr val="000000"/>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59988" y="4505817"/>
            <a:ext cx="5279931" cy="2931533"/>
          </a:xfrm>
          <a:noFill/>
          <a:ln/>
        </p:spPr>
        <p:txBody>
          <a:bodyPr/>
          <a:lstStyle/>
          <a:p>
            <a:pPr eaLnBrk="1" hangingPunct="1"/>
            <a:endParaRPr lang="en-US" dirty="0"/>
          </a:p>
        </p:txBody>
      </p:sp>
    </p:spTree>
    <p:extLst>
      <p:ext uri="{BB962C8B-B14F-4D97-AF65-F5344CB8AC3E}">
        <p14:creationId xmlns:p14="http://schemas.microsoft.com/office/powerpoint/2010/main" val="73554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D67EE-7B68-4D17-89BF-A5E2F1C24431}" type="slidenum">
              <a:rPr lang="en-US"/>
              <a:pPr/>
              <a:t>10</a:t>
            </a:fld>
            <a:endParaRPr lang="en-US" dirty="0"/>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pPr defTabSz="931774">
              <a:defRPr/>
            </a:pPr>
            <a:r>
              <a:rPr lang="en-US" i="1" dirty="0"/>
              <a:t>Note to staff: Edit this slide to reflect the campaign information for the specific</a:t>
            </a:r>
            <a:r>
              <a:rPr lang="en-US" i="1" baseline="0" dirty="0"/>
              <a:t> company</a:t>
            </a:r>
            <a:endParaRPr lang="en-US" dirty="0"/>
          </a:p>
        </p:txBody>
      </p:sp>
    </p:spTree>
    <p:extLst>
      <p:ext uri="{BB962C8B-B14F-4D97-AF65-F5344CB8AC3E}">
        <p14:creationId xmlns:p14="http://schemas.microsoft.com/office/powerpoint/2010/main" val="321425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E9263-F83A-45B5-AF07-58294C213527}" type="slidenum">
              <a:rPr lang="en-US" altLang="en-US" smtClean="0">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15586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dirty="0"/>
              <a:t>United Way of Metropolitan Dallas brings together the power of problem solvers, difference makers, and opportunity creators. Together we are on a mission to change lives forever in Dallas, Collin, Rockwall and southern Denton counties. Our focus is on lasting, generational change therefore our game plan is focused on key areas that require experience and cross section coordination. Our key focus is on expanding educational opportunities, support families struggling in poverty, and improve community health in North Texas.  </a:t>
            </a:r>
          </a:p>
          <a:p>
            <a:endParaRPr lang="en-US" dirty="0"/>
          </a:p>
          <a:p>
            <a:r>
              <a:rPr lang="en-US" dirty="0"/>
              <a:t>In 2010, residents of North Texas developed 10 year community goals. But they are more than goals to us; their expectations. And we are committed to doing everything we can to help North Texans reach them.</a:t>
            </a:r>
          </a:p>
          <a:p>
            <a:endParaRPr lang="en-US" dirty="0"/>
          </a:p>
          <a:p>
            <a:r>
              <a:rPr lang="en-US" dirty="0"/>
              <a:t>- Review each community goal</a:t>
            </a:r>
            <a:endParaRPr lang="en-US" dirty="0"/>
          </a:p>
        </p:txBody>
      </p:sp>
      <p:sp>
        <p:nvSpPr>
          <p:cNvPr id="4" name="Slide Number Placeholder 3"/>
          <p:cNvSpPr>
            <a:spLocks noGrp="1"/>
          </p:cNvSpPr>
          <p:nvPr>
            <p:ph type="sldNum" sz="quarter" idx="10"/>
          </p:nvPr>
        </p:nvSpPr>
        <p:spPr/>
        <p:txBody>
          <a:bodyPr/>
          <a:lstStyle/>
          <a:p>
            <a:fld id="{612CEBDD-A588-4F9A-8667-AE9EC89FD835}" type="slidenum">
              <a:rPr lang="en-US" altLang="en-US" smtClean="0"/>
              <a:pPr/>
              <a:t>2</a:t>
            </a:fld>
            <a:endParaRPr lang="en-US" altLang="en-US" dirty="0"/>
          </a:p>
        </p:txBody>
      </p:sp>
    </p:spTree>
    <p:extLst>
      <p:ext uri="{BB962C8B-B14F-4D97-AF65-F5344CB8AC3E}">
        <p14:creationId xmlns:p14="http://schemas.microsoft.com/office/powerpoint/2010/main" val="221377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CEBDD-A588-4F9A-8667-AE9EC89FD835}" type="slidenum">
              <a:rPr lang="en-US" altLang="en-US" smtClean="0"/>
              <a:pPr/>
              <a:t>3</a:t>
            </a:fld>
            <a:endParaRPr lang="en-US" altLang="en-US" dirty="0"/>
          </a:p>
        </p:txBody>
      </p:sp>
    </p:spTree>
    <p:extLst>
      <p:ext uri="{BB962C8B-B14F-4D97-AF65-F5344CB8AC3E}">
        <p14:creationId xmlns:p14="http://schemas.microsoft.com/office/powerpoint/2010/main" val="311714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CEBDD-A588-4F9A-8667-AE9EC89FD835}" type="slidenum">
              <a:rPr lang="en-US" altLang="en-US" smtClean="0"/>
              <a:pPr/>
              <a:t>4</a:t>
            </a:fld>
            <a:endParaRPr lang="en-US" altLang="en-US" dirty="0"/>
          </a:p>
        </p:txBody>
      </p:sp>
    </p:spTree>
    <p:extLst>
      <p:ext uri="{BB962C8B-B14F-4D97-AF65-F5344CB8AC3E}">
        <p14:creationId xmlns:p14="http://schemas.microsoft.com/office/powerpoint/2010/main" val="316271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CEBDD-A588-4F9A-8667-AE9EC89FD835}" type="slidenum">
              <a:rPr lang="en-US" altLang="en-US" smtClean="0"/>
              <a:pPr/>
              <a:t>5</a:t>
            </a:fld>
            <a:endParaRPr lang="en-US" altLang="en-US" dirty="0"/>
          </a:p>
        </p:txBody>
      </p:sp>
    </p:spTree>
    <p:extLst>
      <p:ext uri="{BB962C8B-B14F-4D97-AF65-F5344CB8AC3E}">
        <p14:creationId xmlns:p14="http://schemas.microsoft.com/office/powerpoint/2010/main" val="421841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CEBDD-A588-4F9A-8667-AE9EC89FD835}" type="slidenum">
              <a:rPr lang="en-US" altLang="en-US" smtClean="0"/>
              <a:pPr/>
              <a:t>6</a:t>
            </a:fld>
            <a:endParaRPr lang="en-US" altLang="en-US" dirty="0"/>
          </a:p>
        </p:txBody>
      </p:sp>
    </p:spTree>
    <p:extLst>
      <p:ext uri="{BB962C8B-B14F-4D97-AF65-F5344CB8AC3E}">
        <p14:creationId xmlns:p14="http://schemas.microsoft.com/office/powerpoint/2010/main" val="151646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CEBDD-A588-4F9A-8667-AE9EC89FD835}" type="slidenum">
              <a:rPr lang="en-US" altLang="en-US" smtClean="0"/>
              <a:pPr/>
              <a:t>7</a:t>
            </a:fld>
            <a:endParaRPr lang="en-US" altLang="en-US" dirty="0"/>
          </a:p>
        </p:txBody>
      </p:sp>
    </p:spTree>
    <p:extLst>
      <p:ext uri="{BB962C8B-B14F-4D97-AF65-F5344CB8AC3E}">
        <p14:creationId xmlns:p14="http://schemas.microsoft.com/office/powerpoint/2010/main" val="105592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10"/>
          </p:nvPr>
        </p:nvSpPr>
        <p:spPr/>
        <p:txBody>
          <a:bodyPr/>
          <a:lstStyle/>
          <a:p>
            <a:fld id="{612CEBDD-A588-4F9A-8667-AE9EC89FD835}" type="slidenum">
              <a:rPr lang="en-US" altLang="en-US" smtClean="0"/>
              <a:pPr/>
              <a:t>8</a:t>
            </a:fld>
            <a:endParaRPr lang="en-US" altLang="en-US" dirty="0"/>
          </a:p>
        </p:txBody>
      </p:sp>
    </p:spTree>
    <p:extLst>
      <p:ext uri="{BB962C8B-B14F-4D97-AF65-F5344CB8AC3E}">
        <p14:creationId xmlns:p14="http://schemas.microsoft.com/office/powerpoint/2010/main" val="3197500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718E-FF18-4891-BECB-64985454EC26}" type="slidenum">
              <a:rPr lang="en-US"/>
              <a:pPr/>
              <a:t>9</a:t>
            </a:fld>
            <a:endParaRPr lang="en-US" dirty="0"/>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504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9213"/>
            <a:ext cx="9144000" cy="5930900"/>
          </a:xfrm>
          <a:prstGeom prst="rect">
            <a:avLst/>
          </a:prstGeom>
        </p:spPr>
      </p:pic>
      <p:pic>
        <p:nvPicPr>
          <p:cNvPr id="5"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26622" y="1636284"/>
            <a:ext cx="7772400" cy="665250"/>
          </a:xfrm>
          <a:ln>
            <a:noFill/>
          </a:ln>
        </p:spPr>
        <p:txBody>
          <a:bodyPr lIns="0" rIns="0"/>
          <a:lstStyle>
            <a:lvl1pPr>
              <a:defRPr sz="3600" b="0" i="0">
                <a:solidFill>
                  <a:schemeClr val="bg1"/>
                </a:solidFill>
                <a:latin typeface="Calibri"/>
                <a:cs typeface="Calibri"/>
              </a:defRPr>
            </a:lvl1pPr>
          </a:lstStyle>
          <a:p>
            <a:r>
              <a:rPr lang="en-US"/>
              <a:t>Click to edit Master title style</a:t>
            </a:r>
            <a:endParaRPr lang="en-US" dirty="0"/>
          </a:p>
        </p:txBody>
      </p:sp>
      <p:sp>
        <p:nvSpPr>
          <p:cNvPr id="62471" name="Rectangle 7"/>
          <p:cNvSpPr>
            <a:spLocks noGrp="1" noChangeArrowheads="1"/>
          </p:cNvSpPr>
          <p:nvPr>
            <p:ph type="subTitle" idx="1"/>
          </p:nvPr>
        </p:nvSpPr>
        <p:spPr bwMode="white">
          <a:xfrm>
            <a:off x="526621" y="2410679"/>
            <a:ext cx="7770813" cy="436520"/>
          </a:xfrm>
        </p:spPr>
        <p:txBody>
          <a:bodyPr lIns="0" rIns="0"/>
          <a:lstStyle>
            <a:lvl1pPr>
              <a:defRPr sz="1600" b="0" i="0">
                <a:solidFill>
                  <a:schemeClr val="bg1"/>
                </a:solidFill>
                <a:latin typeface="Calibri Light"/>
                <a:cs typeface="Calibri Light"/>
              </a:defRPr>
            </a:lvl1pPr>
          </a:lstStyle>
          <a:p>
            <a:r>
              <a:rPr lang="en-US"/>
              <a:t>Click to edit Master subtitle style</a:t>
            </a:r>
            <a:endParaRPr lang="en-US" dirty="0"/>
          </a:p>
        </p:txBody>
      </p:sp>
    </p:spTree>
    <p:extLst>
      <p:ext uri="{BB962C8B-B14F-4D97-AF65-F5344CB8AC3E}">
        <p14:creationId xmlns:p14="http://schemas.microsoft.com/office/powerpoint/2010/main" val="111222830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fld id="{8C1804B9-C9F0-124C-A605-CBFAF6D979C7}" type="slidenum">
              <a:rPr lang="en-US" altLang="en-US"/>
              <a:pPr/>
              <a:t>‹#›</a:t>
            </a:fld>
            <a:endParaRPr lang="en-US" altLang="en-US"/>
          </a:p>
        </p:txBody>
      </p:sp>
    </p:spTree>
    <p:extLst>
      <p:ext uri="{BB962C8B-B14F-4D97-AF65-F5344CB8AC3E}">
        <p14:creationId xmlns:p14="http://schemas.microsoft.com/office/powerpoint/2010/main" val="18778769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4671"/>
            <a:ext cx="3008313" cy="730527"/>
          </a:xfrm>
        </p:spPr>
        <p:txBody>
          <a:bodyPr anchor="b"/>
          <a:lstStyle>
            <a:lvl1pPr algn="l">
              <a:defRPr sz="2000" b="0">
                <a:solidFill>
                  <a:srgbClr val="333333"/>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093943"/>
            <a:ext cx="5111750" cy="50322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83930"/>
            <a:ext cx="3008313" cy="41422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6D9E035C-F444-7C4F-B069-FC1492318346}" type="slidenum">
              <a:rPr lang="en-US" altLang="en-US"/>
              <a:pPr/>
              <a:t>‹#›</a:t>
            </a:fld>
            <a:endParaRPr lang="en-US" altLang="en-US"/>
          </a:p>
        </p:txBody>
      </p:sp>
    </p:spTree>
    <p:extLst>
      <p:ext uri="{BB962C8B-B14F-4D97-AF65-F5344CB8AC3E}">
        <p14:creationId xmlns:p14="http://schemas.microsoft.com/office/powerpoint/2010/main" val="149426200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94929"/>
            <a:ext cx="5486400" cy="41678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5ADCB638-FEC2-0845-BCBF-DDB37FAAA2A7}" type="slidenum">
              <a:rPr lang="en-US" altLang="en-US"/>
              <a:pPr/>
              <a:t>‹#›</a:t>
            </a:fld>
            <a:endParaRPr lang="en-US" altLang="en-US"/>
          </a:p>
        </p:txBody>
      </p:sp>
    </p:spTree>
    <p:extLst>
      <p:ext uri="{BB962C8B-B14F-4D97-AF65-F5344CB8AC3E}">
        <p14:creationId xmlns:p14="http://schemas.microsoft.com/office/powerpoint/2010/main" val="138768278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73629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girls_ppt.jpg"/>
          <p:cNvPicPr>
            <a:picLocks noChangeAspect="1"/>
          </p:cNvPicPr>
          <p:nvPr/>
        </p:nvPicPr>
        <p:blipFill>
          <a:blip r:embed="rId2">
            <a:extLst>
              <a:ext uri="{28A0092B-C50C-407E-A947-70E740481C1C}">
                <a14:useLocalDpi xmlns:a14="http://schemas.microsoft.com/office/drawing/2010/main" val="0"/>
              </a:ext>
            </a:extLst>
          </a:blip>
          <a:srcRect t="-111" r="6682" b="1273"/>
          <a:stretch>
            <a:fillRect/>
          </a:stretch>
        </p:blipFill>
        <p:spPr bwMode="auto">
          <a:xfrm>
            <a:off x="0" y="1319213"/>
            <a:ext cx="91440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26622" y="1636284"/>
            <a:ext cx="7772400" cy="665250"/>
          </a:xfrm>
          <a:ln>
            <a:noFill/>
          </a:ln>
        </p:spPr>
        <p:txBody>
          <a:bodyPr lIns="0" rIns="0"/>
          <a:lstStyle>
            <a:lvl1pPr>
              <a:defRPr sz="3600" b="0" i="0">
                <a:solidFill>
                  <a:schemeClr val="bg1"/>
                </a:solidFill>
                <a:latin typeface="Calibri"/>
                <a:cs typeface="Calibri"/>
              </a:defRPr>
            </a:lvl1pPr>
          </a:lstStyle>
          <a:p>
            <a:r>
              <a:rPr lang="en-US"/>
              <a:t>Click to edit Master title style</a:t>
            </a:r>
            <a:endParaRPr lang="en-US" dirty="0"/>
          </a:p>
        </p:txBody>
      </p:sp>
      <p:sp>
        <p:nvSpPr>
          <p:cNvPr id="62471" name="Rectangle 7"/>
          <p:cNvSpPr>
            <a:spLocks noGrp="1" noChangeArrowheads="1"/>
          </p:cNvSpPr>
          <p:nvPr>
            <p:ph type="subTitle" idx="1"/>
          </p:nvPr>
        </p:nvSpPr>
        <p:spPr bwMode="white">
          <a:xfrm>
            <a:off x="526621" y="2410679"/>
            <a:ext cx="7770813" cy="436520"/>
          </a:xfrm>
        </p:spPr>
        <p:txBody>
          <a:bodyPr lIns="0" rIns="0"/>
          <a:lstStyle>
            <a:lvl1pPr>
              <a:defRPr sz="1600" b="0" i="0">
                <a:solidFill>
                  <a:schemeClr val="bg1"/>
                </a:solidFill>
                <a:latin typeface="Calibri Light"/>
                <a:cs typeface="Calibri Light"/>
              </a:defRPr>
            </a:lvl1pPr>
          </a:lstStyle>
          <a:p>
            <a:r>
              <a:rPr lang="en-US"/>
              <a:t>Click to edit Master subtitle style</a:t>
            </a:r>
            <a:endParaRPr lang="en-US" dirty="0"/>
          </a:p>
        </p:txBody>
      </p:sp>
    </p:spTree>
    <p:extLst>
      <p:ext uri="{BB962C8B-B14F-4D97-AF65-F5344CB8AC3E}">
        <p14:creationId xmlns:p14="http://schemas.microsoft.com/office/powerpoint/2010/main" val="379012368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cover_ppt_4.jpg"/>
          <p:cNvPicPr>
            <a:picLocks noChangeAspect="1"/>
          </p:cNvPicPr>
          <p:nvPr/>
        </p:nvPicPr>
        <p:blipFill>
          <a:blip r:embed="rId2">
            <a:extLst>
              <a:ext uri="{28A0092B-C50C-407E-A947-70E740481C1C}">
                <a14:useLocalDpi xmlns:a14="http://schemas.microsoft.com/office/drawing/2010/main" val="0"/>
              </a:ext>
            </a:extLst>
          </a:blip>
          <a:srcRect r="5081"/>
          <a:stretch>
            <a:fillRect/>
          </a:stretch>
        </p:blipFill>
        <p:spPr bwMode="auto">
          <a:xfrm>
            <a:off x="0" y="1331913"/>
            <a:ext cx="9144000"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26622" y="1636284"/>
            <a:ext cx="7772400" cy="665250"/>
          </a:xfrm>
          <a:ln>
            <a:noFill/>
          </a:ln>
        </p:spPr>
        <p:txBody>
          <a:bodyPr lIns="0" rIns="0"/>
          <a:lstStyle>
            <a:lvl1pPr>
              <a:defRPr sz="3600" b="0" i="0">
                <a:solidFill>
                  <a:schemeClr val="bg1"/>
                </a:solidFill>
                <a:latin typeface="Calibri"/>
                <a:cs typeface="Calibri"/>
              </a:defRPr>
            </a:lvl1pPr>
          </a:lstStyle>
          <a:p>
            <a:r>
              <a:rPr lang="en-US"/>
              <a:t>Click to edit Master title style</a:t>
            </a:r>
            <a:endParaRPr lang="en-US" dirty="0"/>
          </a:p>
        </p:txBody>
      </p:sp>
      <p:sp>
        <p:nvSpPr>
          <p:cNvPr id="62471" name="Rectangle 7"/>
          <p:cNvSpPr>
            <a:spLocks noGrp="1" noChangeArrowheads="1"/>
          </p:cNvSpPr>
          <p:nvPr>
            <p:ph type="subTitle" idx="1"/>
          </p:nvPr>
        </p:nvSpPr>
        <p:spPr bwMode="white">
          <a:xfrm>
            <a:off x="526621" y="2410679"/>
            <a:ext cx="7770813" cy="436520"/>
          </a:xfrm>
        </p:spPr>
        <p:txBody>
          <a:bodyPr lIns="0" rIns="0"/>
          <a:lstStyle>
            <a:lvl1pPr>
              <a:defRPr sz="1600" b="0" i="0">
                <a:solidFill>
                  <a:schemeClr val="bg1"/>
                </a:solidFill>
                <a:latin typeface="Calibri Light"/>
                <a:cs typeface="Calibri Light"/>
              </a:defRPr>
            </a:lvl1pPr>
          </a:lstStyle>
          <a:p>
            <a:r>
              <a:rPr lang="en-US"/>
              <a:t>Click to edit Master subtitle style</a:t>
            </a:r>
            <a:endParaRPr lang="en-US" dirty="0"/>
          </a:p>
        </p:txBody>
      </p:sp>
    </p:spTree>
    <p:extLst>
      <p:ext uri="{BB962C8B-B14F-4D97-AF65-F5344CB8AC3E}">
        <p14:creationId xmlns:p14="http://schemas.microsoft.com/office/powerpoint/2010/main" val="334575788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7" descr="cover_ppt_5.jpg"/>
          <p:cNvPicPr>
            <a:picLocks noChangeAspect="1"/>
          </p:cNvPicPr>
          <p:nvPr/>
        </p:nvPicPr>
        <p:blipFill>
          <a:blip r:embed="rId2">
            <a:extLst>
              <a:ext uri="{28A0092B-C50C-407E-A947-70E740481C1C}">
                <a14:useLocalDpi xmlns:a14="http://schemas.microsoft.com/office/drawing/2010/main" val="0"/>
              </a:ext>
            </a:extLst>
          </a:blip>
          <a:srcRect r="6256"/>
          <a:stretch>
            <a:fillRect/>
          </a:stretch>
        </p:blipFill>
        <p:spPr bwMode="auto">
          <a:xfrm>
            <a:off x="0" y="1328738"/>
            <a:ext cx="9159875"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26622" y="1636284"/>
            <a:ext cx="7772400" cy="665250"/>
          </a:xfrm>
          <a:ln>
            <a:noFill/>
          </a:ln>
        </p:spPr>
        <p:txBody>
          <a:bodyPr lIns="0" rIns="0"/>
          <a:lstStyle>
            <a:lvl1pPr>
              <a:defRPr sz="3600" b="0" i="0">
                <a:solidFill>
                  <a:schemeClr val="bg1"/>
                </a:solidFill>
                <a:latin typeface="Calibri"/>
                <a:cs typeface="Calibri"/>
              </a:defRPr>
            </a:lvl1pPr>
          </a:lstStyle>
          <a:p>
            <a:r>
              <a:rPr lang="en-US"/>
              <a:t>Click to edit Master title style</a:t>
            </a:r>
            <a:endParaRPr lang="en-US" dirty="0"/>
          </a:p>
        </p:txBody>
      </p:sp>
      <p:sp>
        <p:nvSpPr>
          <p:cNvPr id="62471" name="Rectangle 7"/>
          <p:cNvSpPr>
            <a:spLocks noGrp="1" noChangeArrowheads="1"/>
          </p:cNvSpPr>
          <p:nvPr>
            <p:ph type="subTitle" idx="1"/>
          </p:nvPr>
        </p:nvSpPr>
        <p:spPr bwMode="white">
          <a:xfrm>
            <a:off x="526621" y="2410679"/>
            <a:ext cx="7770813" cy="436520"/>
          </a:xfrm>
        </p:spPr>
        <p:txBody>
          <a:bodyPr lIns="0" rIns="0"/>
          <a:lstStyle>
            <a:lvl1pPr>
              <a:defRPr sz="1600" b="0" i="0">
                <a:solidFill>
                  <a:schemeClr val="bg1"/>
                </a:solidFill>
                <a:latin typeface="Calibri Light"/>
                <a:cs typeface="Calibri Light"/>
              </a:defRPr>
            </a:lvl1pPr>
          </a:lstStyle>
          <a:p>
            <a:r>
              <a:rPr lang="en-US"/>
              <a:t>Click to edit Master subtitle style</a:t>
            </a:r>
            <a:endParaRPr lang="en-US" dirty="0"/>
          </a:p>
        </p:txBody>
      </p:sp>
    </p:spTree>
    <p:extLst>
      <p:ext uri="{BB962C8B-B14F-4D97-AF65-F5344CB8AC3E}">
        <p14:creationId xmlns:p14="http://schemas.microsoft.com/office/powerpoint/2010/main" val="279167934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4" name="Picture 7" descr="cover_ppt_6.jpg"/>
          <p:cNvPicPr>
            <a:picLocks noChangeAspect="1"/>
          </p:cNvPicPr>
          <p:nvPr/>
        </p:nvPicPr>
        <p:blipFill>
          <a:blip r:embed="rId2">
            <a:extLst>
              <a:ext uri="{28A0092B-C50C-407E-A947-70E740481C1C}">
                <a14:useLocalDpi xmlns:a14="http://schemas.microsoft.com/office/drawing/2010/main" val="0"/>
              </a:ext>
            </a:extLst>
          </a:blip>
          <a:srcRect t="-276" r="5476" b="2"/>
          <a:stretch>
            <a:fillRect/>
          </a:stretch>
        </p:blipFill>
        <p:spPr bwMode="auto">
          <a:xfrm>
            <a:off x="0" y="1325563"/>
            <a:ext cx="9144000"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26622" y="1636284"/>
            <a:ext cx="7772400" cy="665250"/>
          </a:xfrm>
          <a:ln>
            <a:noFill/>
          </a:ln>
        </p:spPr>
        <p:txBody>
          <a:bodyPr lIns="0" rIns="0"/>
          <a:lstStyle>
            <a:lvl1pPr>
              <a:defRPr sz="3600" b="0" i="0">
                <a:solidFill>
                  <a:schemeClr val="bg1"/>
                </a:solidFill>
                <a:latin typeface="Calibri"/>
                <a:cs typeface="Calibri"/>
              </a:defRPr>
            </a:lvl1pPr>
          </a:lstStyle>
          <a:p>
            <a:r>
              <a:rPr lang="en-US"/>
              <a:t>Click to edit Master title style</a:t>
            </a:r>
            <a:endParaRPr lang="en-US" dirty="0"/>
          </a:p>
        </p:txBody>
      </p:sp>
      <p:sp>
        <p:nvSpPr>
          <p:cNvPr id="62471" name="Rectangle 7"/>
          <p:cNvSpPr>
            <a:spLocks noGrp="1" noChangeArrowheads="1"/>
          </p:cNvSpPr>
          <p:nvPr>
            <p:ph type="subTitle" idx="1"/>
          </p:nvPr>
        </p:nvSpPr>
        <p:spPr bwMode="white">
          <a:xfrm>
            <a:off x="526621" y="2410679"/>
            <a:ext cx="7770813" cy="436520"/>
          </a:xfrm>
        </p:spPr>
        <p:txBody>
          <a:bodyPr lIns="0" rIns="0"/>
          <a:lstStyle>
            <a:lvl1pPr>
              <a:defRPr sz="1600" b="0" i="0">
                <a:solidFill>
                  <a:schemeClr val="bg1"/>
                </a:solidFill>
                <a:latin typeface="Calibri Light"/>
                <a:cs typeface="Calibri Light"/>
              </a:defRPr>
            </a:lvl1pPr>
          </a:lstStyle>
          <a:p>
            <a:r>
              <a:rPr lang="en-US"/>
              <a:t>Click to edit Master subtitle style</a:t>
            </a:r>
            <a:endParaRPr lang="en-US" dirty="0"/>
          </a:p>
        </p:txBody>
      </p:sp>
    </p:spTree>
    <p:extLst>
      <p:ext uri="{BB962C8B-B14F-4D97-AF65-F5344CB8AC3E}">
        <p14:creationId xmlns:p14="http://schemas.microsoft.com/office/powerpoint/2010/main" val="6277300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a:cs typeface="Calibri"/>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fld id="{01877CB6-1382-4192-BD9F-D6AD4B10FC0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5662757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2056" y="4240028"/>
            <a:ext cx="8334007" cy="803234"/>
          </a:xfrm>
        </p:spPr>
        <p:txBody>
          <a:bodyPr/>
          <a:lstStyle>
            <a:lvl1pPr algn="l">
              <a:defRPr sz="4000" b="0" cap="none">
                <a:solidFill>
                  <a:srgbClr val="333333"/>
                </a:solidFill>
              </a:defRPr>
            </a:lvl1pPr>
          </a:lstStyle>
          <a:p>
            <a:r>
              <a:rPr lang="en-US"/>
              <a:t>Click to edit Master title style</a:t>
            </a:r>
            <a:endParaRPr lang="en-US" dirty="0"/>
          </a:p>
        </p:txBody>
      </p:sp>
      <p:sp>
        <p:nvSpPr>
          <p:cNvPr id="3" name="Text Placeholder 2"/>
          <p:cNvSpPr>
            <a:spLocks noGrp="1"/>
          </p:cNvSpPr>
          <p:nvPr>
            <p:ph type="body" idx="1"/>
          </p:nvPr>
        </p:nvSpPr>
        <p:spPr>
          <a:xfrm>
            <a:off x="482056" y="3754633"/>
            <a:ext cx="8334007" cy="429770"/>
          </a:xfrm>
        </p:spPr>
        <p:txBody>
          <a:bodyPr anchor="b"/>
          <a:lstStyle>
            <a:lvl1pPr marL="0" indent="0">
              <a:buNone/>
              <a:defRPr sz="2000">
                <a:solidFill>
                  <a:srgbClr val="33333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fld id="{797686A4-EC3B-46CD-B1E7-66240602E56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9844410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cover_ppt_4.jpg"/>
          <p:cNvPicPr>
            <a:picLocks noChangeAspect="1"/>
          </p:cNvPicPr>
          <p:nvPr/>
        </p:nvPicPr>
        <p:blipFill>
          <a:blip r:embed="rId2">
            <a:extLst>
              <a:ext uri="{28A0092B-C50C-407E-A947-70E740481C1C}">
                <a14:useLocalDpi xmlns:a14="http://schemas.microsoft.com/office/drawing/2010/main" val="0"/>
              </a:ext>
            </a:extLst>
          </a:blip>
          <a:srcRect r="5081"/>
          <a:stretch>
            <a:fillRect/>
          </a:stretch>
        </p:blipFill>
        <p:spPr bwMode="auto">
          <a:xfrm>
            <a:off x="0" y="1331913"/>
            <a:ext cx="9144000"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26622" y="1636284"/>
            <a:ext cx="7772400" cy="665250"/>
          </a:xfrm>
          <a:ln>
            <a:noFill/>
          </a:ln>
        </p:spPr>
        <p:txBody>
          <a:bodyPr lIns="0" rIns="0"/>
          <a:lstStyle>
            <a:lvl1pPr>
              <a:defRPr sz="3600" b="0" i="0">
                <a:solidFill>
                  <a:schemeClr val="bg1"/>
                </a:solidFill>
                <a:latin typeface="Calibri"/>
                <a:cs typeface="Calibri"/>
              </a:defRPr>
            </a:lvl1pPr>
          </a:lstStyle>
          <a:p>
            <a:r>
              <a:rPr lang="en-US"/>
              <a:t>Click to edit Master title style</a:t>
            </a:r>
            <a:endParaRPr lang="en-US" dirty="0"/>
          </a:p>
        </p:txBody>
      </p:sp>
      <p:sp>
        <p:nvSpPr>
          <p:cNvPr id="62471" name="Rectangle 7"/>
          <p:cNvSpPr>
            <a:spLocks noGrp="1" noChangeArrowheads="1"/>
          </p:cNvSpPr>
          <p:nvPr>
            <p:ph type="subTitle" idx="1"/>
          </p:nvPr>
        </p:nvSpPr>
        <p:spPr bwMode="white">
          <a:xfrm>
            <a:off x="526621" y="2410679"/>
            <a:ext cx="7770813" cy="436520"/>
          </a:xfrm>
        </p:spPr>
        <p:txBody>
          <a:bodyPr lIns="0" rIns="0"/>
          <a:lstStyle>
            <a:lvl1pPr>
              <a:defRPr sz="1600" b="0" i="0">
                <a:solidFill>
                  <a:schemeClr val="bg1"/>
                </a:solidFill>
                <a:latin typeface="Calibri Light"/>
                <a:cs typeface="Calibri Light"/>
              </a:defRPr>
            </a:lvl1pPr>
          </a:lstStyle>
          <a:p>
            <a:r>
              <a:rPr lang="en-US"/>
              <a:t>Click to edit Master subtitle style</a:t>
            </a:r>
            <a:endParaRPr lang="en-US" dirty="0"/>
          </a:p>
        </p:txBody>
      </p:sp>
    </p:spTree>
    <p:extLst>
      <p:ext uri="{BB962C8B-B14F-4D97-AF65-F5344CB8AC3E}">
        <p14:creationId xmlns:p14="http://schemas.microsoft.com/office/powerpoint/2010/main" val="1523425033"/>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6650" y="1297897"/>
            <a:ext cx="4273612" cy="4839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6399" y="1288627"/>
            <a:ext cx="4171638" cy="48207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9"/>
          <p:cNvSpPr>
            <a:spLocks noGrp="1" noChangeArrowheads="1"/>
          </p:cNvSpPr>
          <p:nvPr>
            <p:ph type="sldNum" sz="quarter" idx="10"/>
          </p:nvPr>
        </p:nvSpPr>
        <p:spPr>
          <a:ln/>
        </p:spPr>
        <p:txBody>
          <a:bodyPr/>
          <a:lstStyle>
            <a:lvl1pPr>
              <a:defRPr/>
            </a:lvl1pPr>
          </a:lstStyle>
          <a:p>
            <a:fld id="{68375B6C-5B0D-47F6-A588-B69A1730485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61105371"/>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1020" cy="60607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9209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17273"/>
            <a:ext cx="4040188" cy="41384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9209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17273"/>
            <a:ext cx="4041775" cy="41384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9"/>
          <p:cNvSpPr>
            <a:spLocks noGrp="1" noChangeArrowheads="1"/>
          </p:cNvSpPr>
          <p:nvPr>
            <p:ph type="sldNum" sz="quarter" idx="10"/>
          </p:nvPr>
        </p:nvSpPr>
        <p:spPr>
          <a:ln/>
        </p:spPr>
        <p:txBody>
          <a:bodyPr/>
          <a:lstStyle>
            <a:lvl1pPr>
              <a:defRPr/>
            </a:lvl1pPr>
          </a:lstStyle>
          <a:p>
            <a:fld id="{C5364EFC-FD94-4B46-B283-549637C0F36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1111352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fld id="{C255B13B-DC58-415E-95CF-7B3D67A524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9841522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fld id="{43FA39CB-CA32-426C-AE9D-B22D3438A06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11242462"/>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4671"/>
            <a:ext cx="3008313" cy="730527"/>
          </a:xfrm>
        </p:spPr>
        <p:txBody>
          <a:bodyPr anchor="b"/>
          <a:lstStyle>
            <a:lvl1pPr algn="l">
              <a:defRPr sz="2000" b="0">
                <a:solidFill>
                  <a:srgbClr val="333333"/>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093943"/>
            <a:ext cx="5111750" cy="50322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83930"/>
            <a:ext cx="3008313" cy="41422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EB711AA9-8A1C-457B-A14D-8583C3C07D7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85942210"/>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94929"/>
            <a:ext cx="5486400" cy="41678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CF83C9DB-71FD-41D1-BFBF-34D4C3F176A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841655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7" descr="cover_ppt_5.jpg"/>
          <p:cNvPicPr>
            <a:picLocks noChangeAspect="1"/>
          </p:cNvPicPr>
          <p:nvPr/>
        </p:nvPicPr>
        <p:blipFill>
          <a:blip r:embed="rId2">
            <a:extLst>
              <a:ext uri="{28A0092B-C50C-407E-A947-70E740481C1C}">
                <a14:useLocalDpi xmlns:a14="http://schemas.microsoft.com/office/drawing/2010/main" val="0"/>
              </a:ext>
            </a:extLst>
          </a:blip>
          <a:srcRect r="6256"/>
          <a:stretch>
            <a:fillRect/>
          </a:stretch>
        </p:blipFill>
        <p:spPr bwMode="auto">
          <a:xfrm>
            <a:off x="0" y="1328738"/>
            <a:ext cx="9159875"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26622" y="1636284"/>
            <a:ext cx="7772400" cy="665250"/>
          </a:xfrm>
          <a:ln>
            <a:noFill/>
          </a:ln>
        </p:spPr>
        <p:txBody>
          <a:bodyPr lIns="0" rIns="0"/>
          <a:lstStyle>
            <a:lvl1pPr>
              <a:defRPr sz="3600" b="0" i="0">
                <a:solidFill>
                  <a:schemeClr val="bg1"/>
                </a:solidFill>
                <a:latin typeface="Calibri"/>
                <a:cs typeface="Calibri"/>
              </a:defRPr>
            </a:lvl1pPr>
          </a:lstStyle>
          <a:p>
            <a:r>
              <a:rPr lang="en-US"/>
              <a:t>Click to edit Master title style</a:t>
            </a:r>
            <a:endParaRPr lang="en-US" dirty="0"/>
          </a:p>
        </p:txBody>
      </p:sp>
      <p:sp>
        <p:nvSpPr>
          <p:cNvPr id="62471" name="Rectangle 7"/>
          <p:cNvSpPr>
            <a:spLocks noGrp="1" noChangeArrowheads="1"/>
          </p:cNvSpPr>
          <p:nvPr>
            <p:ph type="subTitle" idx="1"/>
          </p:nvPr>
        </p:nvSpPr>
        <p:spPr bwMode="white">
          <a:xfrm>
            <a:off x="526621" y="2410679"/>
            <a:ext cx="7770813" cy="436520"/>
          </a:xfrm>
        </p:spPr>
        <p:txBody>
          <a:bodyPr lIns="0" rIns="0"/>
          <a:lstStyle>
            <a:lvl1pPr>
              <a:defRPr sz="1600" b="0" i="0">
                <a:solidFill>
                  <a:schemeClr val="bg1"/>
                </a:solidFill>
                <a:latin typeface="Calibri Light"/>
                <a:cs typeface="Calibri Light"/>
              </a:defRPr>
            </a:lvl1pPr>
          </a:lstStyle>
          <a:p>
            <a:r>
              <a:rPr lang="en-US"/>
              <a:t>Click to edit Master subtitle style</a:t>
            </a:r>
            <a:endParaRPr lang="en-US" dirty="0"/>
          </a:p>
        </p:txBody>
      </p:sp>
    </p:spTree>
    <p:extLst>
      <p:ext uri="{BB962C8B-B14F-4D97-AF65-F5344CB8AC3E}">
        <p14:creationId xmlns:p14="http://schemas.microsoft.com/office/powerpoint/2010/main" val="190449009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4" name="Picture 7" descr="cover_ppt_6.jpg"/>
          <p:cNvPicPr>
            <a:picLocks noChangeAspect="1"/>
          </p:cNvPicPr>
          <p:nvPr/>
        </p:nvPicPr>
        <p:blipFill>
          <a:blip r:embed="rId2">
            <a:extLst>
              <a:ext uri="{28A0092B-C50C-407E-A947-70E740481C1C}">
                <a14:useLocalDpi xmlns:a14="http://schemas.microsoft.com/office/drawing/2010/main" val="0"/>
              </a:ext>
            </a:extLst>
          </a:blip>
          <a:srcRect t="-276" r="5476" b="2"/>
          <a:stretch>
            <a:fillRect/>
          </a:stretch>
        </p:blipFill>
        <p:spPr bwMode="auto">
          <a:xfrm>
            <a:off x="0" y="1325563"/>
            <a:ext cx="9144000"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26622" y="1636284"/>
            <a:ext cx="7772400" cy="665250"/>
          </a:xfrm>
          <a:ln>
            <a:noFill/>
          </a:ln>
        </p:spPr>
        <p:txBody>
          <a:bodyPr lIns="0" rIns="0"/>
          <a:lstStyle>
            <a:lvl1pPr>
              <a:defRPr sz="3600" b="0" i="0">
                <a:solidFill>
                  <a:schemeClr val="bg1"/>
                </a:solidFill>
                <a:latin typeface="Calibri"/>
                <a:cs typeface="Calibri"/>
              </a:defRPr>
            </a:lvl1pPr>
          </a:lstStyle>
          <a:p>
            <a:r>
              <a:rPr lang="en-US"/>
              <a:t>Click to edit Master title style</a:t>
            </a:r>
            <a:endParaRPr lang="en-US" dirty="0"/>
          </a:p>
        </p:txBody>
      </p:sp>
      <p:sp>
        <p:nvSpPr>
          <p:cNvPr id="62471" name="Rectangle 7"/>
          <p:cNvSpPr>
            <a:spLocks noGrp="1" noChangeArrowheads="1"/>
          </p:cNvSpPr>
          <p:nvPr>
            <p:ph type="subTitle" idx="1"/>
          </p:nvPr>
        </p:nvSpPr>
        <p:spPr bwMode="white">
          <a:xfrm>
            <a:off x="526621" y="2410679"/>
            <a:ext cx="7770813" cy="436520"/>
          </a:xfrm>
        </p:spPr>
        <p:txBody>
          <a:bodyPr lIns="0" rIns="0"/>
          <a:lstStyle>
            <a:lvl1pPr>
              <a:defRPr sz="1600" b="0" i="0">
                <a:solidFill>
                  <a:schemeClr val="bg1"/>
                </a:solidFill>
                <a:latin typeface="Calibri Light"/>
                <a:cs typeface="Calibri Light"/>
              </a:defRPr>
            </a:lvl1pPr>
          </a:lstStyle>
          <a:p>
            <a:r>
              <a:rPr lang="en-US"/>
              <a:t>Click to edit Master subtitle style</a:t>
            </a:r>
            <a:endParaRPr lang="en-US" dirty="0"/>
          </a:p>
        </p:txBody>
      </p:sp>
    </p:spTree>
    <p:extLst>
      <p:ext uri="{BB962C8B-B14F-4D97-AF65-F5344CB8AC3E}">
        <p14:creationId xmlns:p14="http://schemas.microsoft.com/office/powerpoint/2010/main" val="52130174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a:cs typeface="Calibri"/>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fld id="{EE77C95B-24A6-6A42-8CB7-E9B816D908B1}" type="slidenum">
              <a:rPr lang="en-US" altLang="en-US"/>
              <a:pPr/>
              <a:t>‹#›</a:t>
            </a:fld>
            <a:endParaRPr lang="en-US" altLang="en-US"/>
          </a:p>
        </p:txBody>
      </p:sp>
    </p:spTree>
    <p:extLst>
      <p:ext uri="{BB962C8B-B14F-4D97-AF65-F5344CB8AC3E}">
        <p14:creationId xmlns:p14="http://schemas.microsoft.com/office/powerpoint/2010/main" val="80233737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2056" y="4240028"/>
            <a:ext cx="8334007" cy="803234"/>
          </a:xfrm>
        </p:spPr>
        <p:txBody>
          <a:bodyPr/>
          <a:lstStyle>
            <a:lvl1pPr algn="l">
              <a:defRPr sz="4000" b="0" cap="none">
                <a:solidFill>
                  <a:srgbClr val="333333"/>
                </a:solidFill>
              </a:defRPr>
            </a:lvl1pPr>
          </a:lstStyle>
          <a:p>
            <a:r>
              <a:rPr lang="en-US"/>
              <a:t>Click to edit Master title style</a:t>
            </a:r>
            <a:endParaRPr lang="en-US" dirty="0"/>
          </a:p>
        </p:txBody>
      </p:sp>
      <p:sp>
        <p:nvSpPr>
          <p:cNvPr id="3" name="Text Placeholder 2"/>
          <p:cNvSpPr>
            <a:spLocks noGrp="1"/>
          </p:cNvSpPr>
          <p:nvPr>
            <p:ph type="body" idx="1"/>
          </p:nvPr>
        </p:nvSpPr>
        <p:spPr>
          <a:xfrm>
            <a:off x="482056" y="3754633"/>
            <a:ext cx="8334007" cy="429770"/>
          </a:xfrm>
        </p:spPr>
        <p:txBody>
          <a:bodyPr anchor="b"/>
          <a:lstStyle>
            <a:lvl1pPr marL="0" indent="0">
              <a:buNone/>
              <a:defRPr sz="2000">
                <a:solidFill>
                  <a:srgbClr val="33333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fld id="{94AD8FF7-2B25-F945-8B2A-A9B13D1D15D4}" type="slidenum">
              <a:rPr lang="en-US" altLang="en-US"/>
              <a:pPr/>
              <a:t>‹#›</a:t>
            </a:fld>
            <a:endParaRPr lang="en-US" altLang="en-US"/>
          </a:p>
        </p:txBody>
      </p:sp>
    </p:spTree>
    <p:extLst>
      <p:ext uri="{BB962C8B-B14F-4D97-AF65-F5344CB8AC3E}">
        <p14:creationId xmlns:p14="http://schemas.microsoft.com/office/powerpoint/2010/main" val="8343580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6650" y="1297897"/>
            <a:ext cx="4273612" cy="4839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6399" y="1288627"/>
            <a:ext cx="4171638" cy="48207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9"/>
          <p:cNvSpPr>
            <a:spLocks noGrp="1" noChangeArrowheads="1"/>
          </p:cNvSpPr>
          <p:nvPr>
            <p:ph type="sldNum" sz="quarter" idx="10"/>
          </p:nvPr>
        </p:nvSpPr>
        <p:spPr>
          <a:ln/>
        </p:spPr>
        <p:txBody>
          <a:bodyPr/>
          <a:lstStyle>
            <a:lvl1pPr>
              <a:defRPr/>
            </a:lvl1pPr>
          </a:lstStyle>
          <a:p>
            <a:fld id="{2FD01F14-DA4D-1847-A047-EC87E0362490}" type="slidenum">
              <a:rPr lang="en-US" altLang="en-US"/>
              <a:pPr/>
              <a:t>‹#›</a:t>
            </a:fld>
            <a:endParaRPr lang="en-US" altLang="en-US"/>
          </a:p>
        </p:txBody>
      </p:sp>
    </p:spTree>
    <p:extLst>
      <p:ext uri="{BB962C8B-B14F-4D97-AF65-F5344CB8AC3E}">
        <p14:creationId xmlns:p14="http://schemas.microsoft.com/office/powerpoint/2010/main" val="213546887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1020" cy="60607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9209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17273"/>
            <a:ext cx="4040188" cy="41384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9209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17273"/>
            <a:ext cx="4041775" cy="41384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9"/>
          <p:cNvSpPr>
            <a:spLocks noGrp="1" noChangeArrowheads="1"/>
          </p:cNvSpPr>
          <p:nvPr>
            <p:ph type="sldNum" sz="quarter" idx="10"/>
          </p:nvPr>
        </p:nvSpPr>
        <p:spPr>
          <a:ln/>
        </p:spPr>
        <p:txBody>
          <a:bodyPr/>
          <a:lstStyle>
            <a:lvl1pPr>
              <a:defRPr/>
            </a:lvl1pPr>
          </a:lstStyle>
          <a:p>
            <a:fld id="{C56D4D1E-1132-D745-87BE-FD0F0A64C17A}" type="slidenum">
              <a:rPr lang="en-US" altLang="en-US"/>
              <a:pPr/>
              <a:t>‹#›</a:t>
            </a:fld>
            <a:endParaRPr lang="en-US" altLang="en-US"/>
          </a:p>
        </p:txBody>
      </p:sp>
    </p:spTree>
    <p:extLst>
      <p:ext uri="{BB962C8B-B14F-4D97-AF65-F5344CB8AC3E}">
        <p14:creationId xmlns:p14="http://schemas.microsoft.com/office/powerpoint/2010/main" val="207869026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fld id="{26602D96-9E3F-BA44-B559-39070AE3B912}" type="slidenum">
              <a:rPr lang="en-US" altLang="en-US"/>
              <a:pPr/>
              <a:t>‹#›</a:t>
            </a:fld>
            <a:endParaRPr lang="en-US" altLang="en-US"/>
          </a:p>
        </p:txBody>
      </p:sp>
    </p:spTree>
    <p:extLst>
      <p:ext uri="{BB962C8B-B14F-4D97-AF65-F5344CB8AC3E}">
        <p14:creationId xmlns:p14="http://schemas.microsoft.com/office/powerpoint/2010/main" val="128336488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9872" y="6400800"/>
            <a:ext cx="9173872" cy="464090"/>
          </a:xfrm>
          <a:prstGeom prst="rect">
            <a:avLst/>
          </a:prstGeom>
        </p:spPr>
      </p:pic>
      <p:pic>
        <p:nvPicPr>
          <p:cNvPr id="1028" name="Picture 2" descr="UWMD_Logo.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708900"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Grp="1" noChangeArrowheads="1"/>
          </p:cNvSpPr>
          <p:nvPr>
            <p:ph type="title"/>
          </p:nvPr>
        </p:nvSpPr>
        <p:spPr bwMode="auto">
          <a:xfrm>
            <a:off x="292100" y="212725"/>
            <a:ext cx="7327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Rectangle 7"/>
          <p:cNvSpPr>
            <a:spLocks noGrp="1" noChangeArrowheads="1"/>
          </p:cNvSpPr>
          <p:nvPr>
            <p:ph type="body" idx="1"/>
          </p:nvPr>
        </p:nvSpPr>
        <p:spPr bwMode="auto">
          <a:xfrm>
            <a:off x="287338" y="1158875"/>
            <a:ext cx="85471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49" name="Rectangle 9"/>
          <p:cNvSpPr>
            <a:spLocks noGrp="1" noChangeArrowheads="1"/>
          </p:cNvSpPr>
          <p:nvPr>
            <p:ph type="sldNum" sz="quarter" idx="4"/>
          </p:nvPr>
        </p:nvSpPr>
        <p:spPr bwMode="white">
          <a:xfrm>
            <a:off x="8458200" y="6443663"/>
            <a:ext cx="446088" cy="26193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1000">
                <a:solidFill>
                  <a:schemeClr val="bg1"/>
                </a:solidFill>
                <a:latin typeface="Calibri Light" charset="0"/>
              </a:defRPr>
            </a:lvl1pPr>
          </a:lstStyle>
          <a:p>
            <a:fld id="{75A36724-5FA8-674C-9983-985C6235816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4" r:id="rId13"/>
  </p:sldLayoutIdLst>
  <p:transition>
    <p:wipe dir="r"/>
  </p:transition>
  <p:hf hdr="0" ftr="0" dt="0"/>
  <p:txStyles>
    <p:titleStyle>
      <a:lvl1pPr algn="l" rtl="0" eaLnBrk="1" fontAlgn="base" hangingPunct="1">
        <a:spcBef>
          <a:spcPct val="0"/>
        </a:spcBef>
        <a:spcAft>
          <a:spcPct val="0"/>
        </a:spcAft>
        <a:defRPr sz="2800">
          <a:solidFill>
            <a:srgbClr val="333333"/>
          </a:solidFill>
          <a:latin typeface="Calibri"/>
          <a:ea typeface="ＭＳ Ｐゴシック" charset="0"/>
          <a:cs typeface="Calibri"/>
        </a:defRPr>
      </a:lvl1pPr>
      <a:lvl2pPr algn="l" rtl="0" eaLnBrk="1" fontAlgn="base" hangingPunct="1">
        <a:spcBef>
          <a:spcPct val="0"/>
        </a:spcBef>
        <a:spcAft>
          <a:spcPct val="0"/>
        </a:spcAft>
        <a:defRPr sz="2800">
          <a:solidFill>
            <a:srgbClr val="333333"/>
          </a:solidFill>
          <a:latin typeface="Calibri" charset="0"/>
          <a:ea typeface="ＭＳ Ｐゴシック" charset="0"/>
        </a:defRPr>
      </a:lvl2pPr>
      <a:lvl3pPr algn="l" rtl="0" eaLnBrk="1" fontAlgn="base" hangingPunct="1">
        <a:spcBef>
          <a:spcPct val="0"/>
        </a:spcBef>
        <a:spcAft>
          <a:spcPct val="0"/>
        </a:spcAft>
        <a:defRPr sz="2800">
          <a:solidFill>
            <a:srgbClr val="333333"/>
          </a:solidFill>
          <a:latin typeface="Calibri" charset="0"/>
          <a:ea typeface="ＭＳ Ｐゴシック" charset="0"/>
        </a:defRPr>
      </a:lvl3pPr>
      <a:lvl4pPr algn="l" rtl="0" eaLnBrk="1" fontAlgn="base" hangingPunct="1">
        <a:spcBef>
          <a:spcPct val="0"/>
        </a:spcBef>
        <a:spcAft>
          <a:spcPct val="0"/>
        </a:spcAft>
        <a:defRPr sz="2800">
          <a:solidFill>
            <a:srgbClr val="333333"/>
          </a:solidFill>
          <a:latin typeface="Calibri" charset="0"/>
          <a:ea typeface="ＭＳ Ｐゴシック" charset="0"/>
        </a:defRPr>
      </a:lvl4pPr>
      <a:lvl5pPr algn="l" rtl="0" eaLnBrk="1" fontAlgn="base" hangingPunct="1">
        <a:spcBef>
          <a:spcPct val="0"/>
        </a:spcBef>
        <a:spcAft>
          <a:spcPct val="0"/>
        </a:spcAft>
        <a:defRPr sz="2800">
          <a:solidFill>
            <a:srgbClr val="333333"/>
          </a:solidFill>
          <a:latin typeface="Calibri" charset="0"/>
          <a:ea typeface="ＭＳ Ｐゴシック" charset="0"/>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p:titleStyle>
    <p:bodyStyle>
      <a:lvl1pPr marL="342900" indent="-342900" algn="l" rtl="0" eaLnBrk="1" fontAlgn="base" hangingPunct="1">
        <a:spcBef>
          <a:spcPct val="50000"/>
        </a:spcBef>
        <a:spcAft>
          <a:spcPct val="0"/>
        </a:spcAft>
        <a:defRPr sz="2000">
          <a:solidFill>
            <a:srgbClr val="333333"/>
          </a:solidFill>
          <a:latin typeface="Calibri Light"/>
          <a:ea typeface="ＭＳ Ｐゴシック" charset="0"/>
          <a:cs typeface="Calibri Light"/>
        </a:defRPr>
      </a:lvl1pPr>
      <a:lvl2pPr marL="341313" indent="-227013" algn="l" rtl="0" eaLnBrk="1" fontAlgn="base" hangingPunct="1">
        <a:spcBef>
          <a:spcPct val="50000"/>
        </a:spcBef>
        <a:spcAft>
          <a:spcPct val="0"/>
        </a:spcAft>
        <a:buClr>
          <a:srgbClr val="333333"/>
        </a:buClr>
        <a:buChar char="•"/>
        <a:defRPr sz="2000">
          <a:solidFill>
            <a:srgbClr val="333333"/>
          </a:solidFill>
          <a:latin typeface="Calibri Light"/>
          <a:ea typeface="ＭＳ Ｐゴシック" charset="0"/>
          <a:cs typeface="Calibri Light"/>
        </a:defRPr>
      </a:lvl2pPr>
      <a:lvl3pPr marL="628650" indent="-173038" algn="l" rtl="0" eaLnBrk="1" fontAlgn="base" hangingPunct="1">
        <a:spcBef>
          <a:spcPct val="50000"/>
        </a:spcBef>
        <a:spcAft>
          <a:spcPct val="0"/>
        </a:spcAft>
        <a:buClr>
          <a:srgbClr val="333333"/>
        </a:buClr>
        <a:buChar char="–"/>
        <a:defRPr sz="2000">
          <a:solidFill>
            <a:srgbClr val="333333"/>
          </a:solidFill>
          <a:latin typeface="Calibri Light"/>
          <a:ea typeface="ＭＳ Ｐゴシック" charset="0"/>
          <a:cs typeface="Calibri Light"/>
        </a:defRPr>
      </a:lvl3pPr>
      <a:lvl4pPr marL="969963" indent="-227013" algn="l" rtl="0" eaLnBrk="1" fontAlgn="base" hangingPunct="1">
        <a:spcBef>
          <a:spcPct val="50000"/>
        </a:spcBef>
        <a:spcAft>
          <a:spcPct val="0"/>
        </a:spcAft>
        <a:buClr>
          <a:srgbClr val="333333"/>
        </a:buClr>
        <a:buChar char="–"/>
        <a:defRPr sz="2000">
          <a:solidFill>
            <a:srgbClr val="333333"/>
          </a:solidFill>
          <a:latin typeface="Calibri Light"/>
          <a:ea typeface="ＭＳ Ｐゴシック" charset="0"/>
          <a:cs typeface="Calibri Light"/>
        </a:defRPr>
      </a:lvl4pPr>
      <a:lvl5pPr marL="1311275" indent="-166688" algn="l" rtl="0" eaLnBrk="1" fontAlgn="base" hangingPunct="1">
        <a:spcBef>
          <a:spcPct val="50000"/>
        </a:spcBef>
        <a:spcAft>
          <a:spcPct val="0"/>
        </a:spcAft>
        <a:buClr>
          <a:srgbClr val="333333"/>
        </a:buClr>
        <a:buChar char="–"/>
        <a:defRPr sz="2000">
          <a:solidFill>
            <a:srgbClr val="333333"/>
          </a:solidFill>
          <a:latin typeface="Calibri Light"/>
          <a:ea typeface="ＭＳ Ｐゴシック" charset="0"/>
          <a:cs typeface="Calibri Light"/>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6388100"/>
            <a:ext cx="9153525" cy="479425"/>
          </a:xfrm>
          <a:prstGeom prst="rect">
            <a:avLst/>
          </a:prstGeom>
          <a:solidFill>
            <a:srgbClr val="0056AB"/>
          </a:solidFill>
          <a:ln>
            <a:noFill/>
          </a:ln>
          <a:extLst>
            <a:ext uri="{91240B29-F687-4F45-9708-019B960494DF}">
              <a14:hiddenLine xmlns:a14="http://schemas.microsoft.com/office/drawing/2010/main" w="19050">
                <a:solidFill>
                  <a:srgbClr val="000000"/>
                </a:solidFill>
                <a:round/>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BABABA"/>
              </a:solidFill>
            </a:endParaRPr>
          </a:p>
        </p:txBody>
      </p:sp>
      <p:pic>
        <p:nvPicPr>
          <p:cNvPr id="1027" name="Picture 1" descr="URL_Block_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039938" y="6443663"/>
            <a:ext cx="46990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descr="UWMD_Logo.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08900"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Grp="1" noChangeArrowheads="1"/>
          </p:cNvSpPr>
          <p:nvPr>
            <p:ph type="title"/>
          </p:nvPr>
        </p:nvSpPr>
        <p:spPr bwMode="auto">
          <a:xfrm>
            <a:off x="292100" y="212725"/>
            <a:ext cx="7327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Rectangle 7"/>
          <p:cNvSpPr>
            <a:spLocks noGrp="1" noChangeArrowheads="1"/>
          </p:cNvSpPr>
          <p:nvPr>
            <p:ph type="body" idx="1"/>
          </p:nvPr>
        </p:nvSpPr>
        <p:spPr bwMode="auto">
          <a:xfrm>
            <a:off x="287338" y="1158875"/>
            <a:ext cx="85471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49" name="Rectangle 9"/>
          <p:cNvSpPr>
            <a:spLocks noGrp="1" noChangeArrowheads="1"/>
          </p:cNvSpPr>
          <p:nvPr>
            <p:ph type="sldNum" sz="quarter" idx="4"/>
          </p:nvPr>
        </p:nvSpPr>
        <p:spPr bwMode="white">
          <a:xfrm>
            <a:off x="8458200" y="6443663"/>
            <a:ext cx="446088" cy="26193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1000">
                <a:solidFill>
                  <a:schemeClr val="bg1"/>
                </a:solidFill>
                <a:latin typeface="Calibri Light" panose="020F0302020204030204" pitchFamily="34" charset="0"/>
              </a:defRPr>
            </a:lvl1pPr>
          </a:lstStyle>
          <a:p>
            <a:fld id="{14F8960D-6535-4943-B7F1-76DFAA7702C0}" type="slidenum">
              <a:rPr lang="en-US" altLang="en-US">
                <a:solidFill>
                  <a:srgbClr val="FFFFFF"/>
                </a:solidFill>
                <a:ea typeface="MS PGothic" panose="020B0600070205080204" pitchFamily="34" charset="-128"/>
              </a:rPr>
              <a:pPr/>
              <a:t>‹#›</a:t>
            </a:fld>
            <a:endParaRPr lang="en-US" altLang="en-US">
              <a:solidFill>
                <a:srgbClr val="FFFFFF"/>
              </a:solidFill>
              <a:ea typeface="MS PGothic" panose="020B0600070205080204" pitchFamily="34" charset="-128"/>
            </a:endParaRPr>
          </a:p>
        </p:txBody>
      </p:sp>
    </p:spTree>
    <p:extLst>
      <p:ext uri="{BB962C8B-B14F-4D97-AF65-F5344CB8AC3E}">
        <p14:creationId xmlns:p14="http://schemas.microsoft.com/office/powerpoint/2010/main" val="29061669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p:wipe dir="r"/>
  </p:transition>
  <p:hf hdr="0" ftr="0" dt="0"/>
  <p:txStyles>
    <p:titleStyle>
      <a:lvl1pPr algn="l" rtl="0" eaLnBrk="1" fontAlgn="base" hangingPunct="1">
        <a:spcBef>
          <a:spcPct val="0"/>
        </a:spcBef>
        <a:spcAft>
          <a:spcPct val="0"/>
        </a:spcAft>
        <a:defRPr sz="2800">
          <a:solidFill>
            <a:srgbClr val="333333"/>
          </a:solidFill>
          <a:latin typeface="Calibri"/>
          <a:ea typeface="MS PGothic" panose="020B0600070205080204" pitchFamily="34" charset="-128"/>
          <a:cs typeface="Calibri"/>
        </a:defRPr>
      </a:lvl1pPr>
      <a:lvl2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p:titleStyle>
    <p:bodyStyle>
      <a:lvl1pPr marL="342900" indent="-342900" algn="l" rtl="0" eaLnBrk="1" fontAlgn="base" hangingPunct="1">
        <a:spcBef>
          <a:spcPct val="50000"/>
        </a:spcBef>
        <a:spcAft>
          <a:spcPct val="0"/>
        </a:spcAft>
        <a:defRPr sz="2000">
          <a:solidFill>
            <a:srgbClr val="333333"/>
          </a:solidFill>
          <a:latin typeface="Calibri Light"/>
          <a:ea typeface="MS PGothic" panose="020B0600070205080204" pitchFamily="34" charset="-128"/>
          <a:cs typeface="Calibri Light"/>
        </a:defRPr>
      </a:lvl1pPr>
      <a:lvl2pPr marL="341313" indent="-227013" algn="l" rtl="0" eaLnBrk="1" fontAlgn="base" hangingPunct="1">
        <a:spcBef>
          <a:spcPct val="50000"/>
        </a:spcBef>
        <a:spcAft>
          <a:spcPct val="0"/>
        </a:spcAft>
        <a:buClr>
          <a:srgbClr val="333333"/>
        </a:buClr>
        <a:buChar char="•"/>
        <a:defRPr sz="2000">
          <a:solidFill>
            <a:srgbClr val="333333"/>
          </a:solidFill>
          <a:latin typeface="Calibri Light"/>
          <a:ea typeface="MS PGothic" panose="020B0600070205080204" pitchFamily="34" charset="-128"/>
          <a:cs typeface="Calibri Light"/>
        </a:defRPr>
      </a:lvl2pPr>
      <a:lvl3pPr marL="628650" indent="-173038" algn="l" rtl="0" eaLnBrk="1" fontAlgn="base" hangingPunct="1">
        <a:spcBef>
          <a:spcPct val="50000"/>
        </a:spcBef>
        <a:spcAft>
          <a:spcPct val="0"/>
        </a:spcAft>
        <a:buClr>
          <a:srgbClr val="333333"/>
        </a:buClr>
        <a:buChar char="–"/>
        <a:defRPr sz="2000">
          <a:solidFill>
            <a:srgbClr val="333333"/>
          </a:solidFill>
          <a:latin typeface="Calibri Light"/>
          <a:ea typeface="MS PGothic" panose="020B0600070205080204" pitchFamily="34" charset="-128"/>
          <a:cs typeface="Calibri Light"/>
        </a:defRPr>
      </a:lvl3pPr>
      <a:lvl4pPr marL="969963" indent="-227013" algn="l" rtl="0" eaLnBrk="1" fontAlgn="base" hangingPunct="1">
        <a:spcBef>
          <a:spcPct val="50000"/>
        </a:spcBef>
        <a:spcAft>
          <a:spcPct val="0"/>
        </a:spcAft>
        <a:buClr>
          <a:srgbClr val="333333"/>
        </a:buClr>
        <a:buChar char="–"/>
        <a:defRPr sz="2000">
          <a:solidFill>
            <a:srgbClr val="333333"/>
          </a:solidFill>
          <a:latin typeface="Calibri Light"/>
          <a:ea typeface="MS PGothic" panose="020B0600070205080204" pitchFamily="34" charset="-128"/>
          <a:cs typeface="Calibri Light"/>
        </a:defRPr>
      </a:lvl4pPr>
      <a:lvl5pPr marL="1311275" indent="-166688" algn="l" rtl="0" eaLnBrk="1" fontAlgn="base" hangingPunct="1">
        <a:spcBef>
          <a:spcPct val="50000"/>
        </a:spcBef>
        <a:spcAft>
          <a:spcPct val="0"/>
        </a:spcAft>
        <a:buClr>
          <a:srgbClr val="333333"/>
        </a:buClr>
        <a:buChar char="–"/>
        <a:defRPr sz="2000">
          <a:solidFill>
            <a:srgbClr val="333333"/>
          </a:solidFill>
          <a:latin typeface="Calibri Light"/>
          <a:ea typeface="MS PGothic" panose="020B0600070205080204" pitchFamily="34" charset="-128"/>
          <a:cs typeface="Calibri Light"/>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54495" y="1615136"/>
            <a:ext cx="8763000" cy="719814"/>
          </a:xfrm>
        </p:spPr>
        <p:txBody>
          <a:bodyPr/>
          <a:lstStyle/>
          <a:p>
            <a:r>
              <a:rPr lang="en-US" dirty="0"/>
              <a:t> </a:t>
            </a:r>
            <a:endParaRPr lang="en-US" sz="2800" dirty="0"/>
          </a:p>
        </p:txBody>
      </p:sp>
      <p:sp>
        <p:nvSpPr>
          <p:cNvPr id="2" name="Rectangle 1"/>
          <p:cNvSpPr/>
          <p:nvPr/>
        </p:nvSpPr>
        <p:spPr>
          <a:xfrm>
            <a:off x="346842" y="2729833"/>
            <a:ext cx="8639503" cy="1754326"/>
          </a:xfrm>
          <a:prstGeom prst="rect">
            <a:avLst/>
          </a:prstGeom>
        </p:spPr>
        <p:txBody>
          <a:bodyPr wrap="square">
            <a:spAutoFit/>
          </a:bodyPr>
          <a:lstStyle/>
          <a:p>
            <a:pPr algn="ctr"/>
            <a:r>
              <a:rPr lang="en-US" sz="3600" kern="0" dirty="0">
                <a:solidFill>
                  <a:srgbClr val="FFFFFF"/>
                </a:solidFill>
                <a:latin typeface="Calibri Light" panose="020F0302020204030204" pitchFamily="34" charset="0"/>
                <a:ea typeface="MS PGothic" panose="020B0600070205080204" pitchFamily="34" charset="-128"/>
              </a:rPr>
              <a:t>United Way of Metropolitan Dallas Welcome</a:t>
            </a:r>
            <a:br>
              <a:rPr lang="en-US" sz="3600" kern="0" dirty="0">
                <a:solidFill>
                  <a:srgbClr val="FFFFFF"/>
                </a:solidFill>
                <a:latin typeface="Calibri Light" panose="020F0302020204030204" pitchFamily="34" charset="0"/>
                <a:ea typeface="MS PGothic" panose="020B0600070205080204" pitchFamily="34" charset="-128"/>
              </a:rPr>
            </a:br>
            <a:r>
              <a:rPr lang="en-US" sz="3600" kern="0" dirty="0">
                <a:solidFill>
                  <a:srgbClr val="FFFFFF"/>
                </a:solidFill>
                <a:latin typeface="Calibri Light" panose="020F0302020204030204" pitchFamily="34" charset="0"/>
                <a:ea typeface="MS PGothic" panose="020B0600070205080204" pitchFamily="34" charset="-128"/>
              </a:rPr>
              <a:t>Plano ISD</a:t>
            </a:r>
            <a:br>
              <a:rPr lang="en-US" sz="3600" kern="0" dirty="0">
                <a:solidFill>
                  <a:srgbClr val="FFFFFF"/>
                </a:solidFill>
                <a:latin typeface="Calibri Light" panose="020F0302020204030204" pitchFamily="34" charset="0"/>
                <a:ea typeface="MS PGothic" panose="020B0600070205080204" pitchFamily="34" charset="-128"/>
              </a:rPr>
            </a:br>
            <a:r>
              <a:rPr lang="en-US" sz="3600" kern="0" dirty="0" smtClean="0">
                <a:solidFill>
                  <a:srgbClr val="FFFFFF"/>
                </a:solidFill>
                <a:latin typeface="Calibri Light" panose="020F0302020204030204" pitchFamily="34" charset="0"/>
                <a:ea typeface="MS PGothic" panose="020B0600070205080204" pitchFamily="34" charset="-128"/>
              </a:rPr>
              <a:t>2017 </a:t>
            </a:r>
            <a:r>
              <a:rPr lang="en-US" sz="3600" kern="0" dirty="0">
                <a:solidFill>
                  <a:srgbClr val="FFFFFF"/>
                </a:solidFill>
                <a:latin typeface="Calibri Light" panose="020F0302020204030204" pitchFamily="34" charset="0"/>
                <a:ea typeface="MS PGothic" panose="020B0600070205080204" pitchFamily="34" charset="-128"/>
              </a:rPr>
              <a:t>United Way Campaign</a:t>
            </a:r>
            <a:endParaRPr lang="en-US" dirty="0"/>
          </a:p>
        </p:txBody>
      </p:sp>
      <p:sp>
        <p:nvSpPr>
          <p:cNvPr id="4" name="Rectangle 3"/>
          <p:cNvSpPr>
            <a:spLocks noGrp="1" noChangeArrowheads="1"/>
          </p:cNvSpPr>
          <p:nvPr>
            <p:ph type="subTitle" idx="1"/>
          </p:nvPr>
        </p:nvSpPr>
        <p:spPr>
          <a:xfrm>
            <a:off x="72572" y="5549244"/>
            <a:ext cx="9013372" cy="1548244"/>
          </a:xfrm>
        </p:spPr>
        <p:txBody>
          <a:bodyPr/>
          <a:lstStyle/>
          <a:p>
            <a:pPr marL="0" indent="0" algn="ctr">
              <a:lnSpc>
                <a:spcPct val="80000"/>
              </a:lnSpc>
              <a:spcBef>
                <a:spcPct val="0"/>
              </a:spcBef>
            </a:pPr>
            <a:r>
              <a:rPr lang="en-US" sz="1800" dirty="0"/>
              <a:t>Plano ISD does not directly or indirectly require or coerce employees to:  </a:t>
            </a:r>
          </a:p>
          <a:p>
            <a:pPr marL="0" indent="0" algn="ctr">
              <a:lnSpc>
                <a:spcPct val="80000"/>
              </a:lnSpc>
              <a:spcBef>
                <a:spcPct val="0"/>
              </a:spcBef>
            </a:pPr>
            <a:r>
              <a:rPr lang="en-US" sz="1800" dirty="0"/>
              <a:t>1.) make or not make a contribution  to a charitable organization or in response to a fund-raiser; or </a:t>
            </a:r>
          </a:p>
          <a:p>
            <a:pPr marL="0" indent="0" algn="ctr">
              <a:lnSpc>
                <a:spcPct val="80000"/>
              </a:lnSpc>
              <a:spcBef>
                <a:spcPct val="0"/>
              </a:spcBef>
            </a:pPr>
            <a:r>
              <a:rPr lang="en-US" sz="1800" dirty="0"/>
              <a:t>2.) attend or not attend a meeting called for the purpose of soliciting charitable contributions.</a:t>
            </a:r>
          </a:p>
        </p:txBody>
      </p:sp>
    </p:spTree>
    <p:extLst>
      <p:ext uri="{BB962C8B-B14F-4D97-AF65-F5344CB8AC3E}">
        <p14:creationId xmlns:p14="http://schemas.microsoft.com/office/powerpoint/2010/main" val="3630148181"/>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7DC199-4139-4F65-AFF8-E577587A61B0}" type="slidenum">
              <a:rPr lang="en-US"/>
              <a:pPr/>
              <a:t>10</a:t>
            </a:fld>
            <a:endParaRPr lang="en-US" dirty="0"/>
          </a:p>
        </p:txBody>
      </p:sp>
      <p:sp>
        <p:nvSpPr>
          <p:cNvPr id="499714" name="Rectangle 2"/>
          <p:cNvSpPr>
            <a:spLocks noGrp="1" noChangeArrowheads="1"/>
          </p:cNvSpPr>
          <p:nvPr>
            <p:ph type="title"/>
          </p:nvPr>
        </p:nvSpPr>
        <p:spPr/>
        <p:txBody>
          <a:bodyPr/>
          <a:lstStyle/>
          <a:p>
            <a:r>
              <a:rPr lang="en-US" dirty="0" smtClean="0">
                <a:solidFill>
                  <a:schemeClr val="bg2"/>
                </a:solidFill>
              </a:rPr>
              <a:t>Campaign Timeline</a:t>
            </a:r>
            <a:endParaRPr lang="en-US" sz="2000" dirty="0">
              <a:solidFill>
                <a:schemeClr val="bg2"/>
              </a:solidFill>
            </a:endParaRPr>
          </a:p>
        </p:txBody>
      </p:sp>
      <p:sp>
        <p:nvSpPr>
          <p:cNvPr id="499715" name="Rectangle 3"/>
          <p:cNvSpPr>
            <a:spLocks noGrp="1" noChangeArrowheads="1"/>
          </p:cNvSpPr>
          <p:nvPr>
            <p:ph type="body" idx="1"/>
          </p:nvPr>
        </p:nvSpPr>
        <p:spPr>
          <a:xfrm>
            <a:off x="-204952" y="1284288"/>
            <a:ext cx="9348952" cy="4343400"/>
          </a:xfrm>
        </p:spPr>
        <p:txBody>
          <a:bodyPr/>
          <a:lstStyle/>
          <a:p>
            <a:pPr marL="457200" lvl="1" indent="0">
              <a:spcBef>
                <a:spcPct val="0"/>
              </a:spcBef>
              <a:buClrTx/>
              <a:buNone/>
              <a:tabLst>
                <a:tab pos="6054725" algn="l"/>
              </a:tabLst>
            </a:pPr>
            <a:r>
              <a:rPr lang="en-US" altLang="en-US" sz="2200" kern="1200" dirty="0">
                <a:solidFill>
                  <a:srgbClr val="0056AB"/>
                </a:solidFill>
                <a:latin typeface="Arial" panose="020B0604020202020204" pitchFamily="34" charset="0"/>
                <a:ea typeface="MS PGothic" panose="020B0600070205080204" pitchFamily="34" charset="-128"/>
                <a:cs typeface="+mn-cs"/>
              </a:rPr>
              <a:t>Campaign materials delivered to </a:t>
            </a:r>
            <a:r>
              <a:rPr lang="en-US" altLang="en-US" sz="2200" kern="1200" dirty="0" smtClean="0">
                <a:solidFill>
                  <a:srgbClr val="0056AB"/>
                </a:solidFill>
                <a:latin typeface="Arial" panose="020B0604020202020204" pitchFamily="34" charset="0"/>
                <a:ea typeface="MS PGothic" panose="020B0600070205080204" pitchFamily="34" charset="-128"/>
                <a:cs typeface="+mn-cs"/>
              </a:rPr>
              <a:t>Coordinators	by </a:t>
            </a:r>
            <a:r>
              <a:rPr lang="en-US" altLang="en-US" sz="2200" kern="1200" dirty="0">
                <a:solidFill>
                  <a:srgbClr val="0056AB"/>
                </a:solidFill>
                <a:latin typeface="Arial" panose="020B0604020202020204" pitchFamily="34" charset="0"/>
                <a:ea typeface="MS PGothic" panose="020B0600070205080204" pitchFamily="34" charset="-128"/>
                <a:cs typeface="+mn-cs"/>
              </a:rPr>
              <a:t>August </a:t>
            </a:r>
            <a:r>
              <a:rPr lang="en-US" altLang="en-US" sz="2200" kern="1200" dirty="0" smtClean="0">
                <a:solidFill>
                  <a:srgbClr val="0056AB"/>
                </a:solidFill>
                <a:latin typeface="Arial" panose="020B0604020202020204" pitchFamily="34" charset="0"/>
                <a:ea typeface="MS PGothic" panose="020B0600070205080204" pitchFamily="34" charset="-128"/>
                <a:cs typeface="+mn-cs"/>
              </a:rPr>
              <a:t>25 </a:t>
            </a:r>
            <a:endParaRPr lang="en-US" altLang="en-US" sz="2200" kern="1200" dirty="0">
              <a:solidFill>
                <a:srgbClr val="0056AB"/>
              </a:solidFill>
              <a:latin typeface="Arial" panose="020B0604020202020204" pitchFamily="34" charset="0"/>
              <a:ea typeface="MS PGothic" panose="020B0600070205080204" pitchFamily="34" charset="-128"/>
              <a:cs typeface="+mn-cs"/>
            </a:endParaRPr>
          </a:p>
          <a:p>
            <a:pPr marL="457200" lvl="1" indent="0">
              <a:spcBef>
                <a:spcPct val="0"/>
              </a:spcBef>
              <a:buClrTx/>
              <a:buNone/>
              <a:tabLst>
                <a:tab pos="6054725" algn="l"/>
              </a:tabLst>
            </a:pPr>
            <a:endParaRPr lang="en-US" altLang="en-US" sz="2200" kern="1200" dirty="0">
              <a:solidFill>
                <a:srgbClr val="FFFFFF">
                  <a:lumMod val="50000"/>
                </a:srgbClr>
              </a:solidFill>
              <a:latin typeface="Arial" panose="020B0604020202020204" pitchFamily="34" charset="0"/>
              <a:ea typeface="MS PGothic" panose="020B0600070205080204" pitchFamily="34" charset="-128"/>
              <a:cs typeface="+mn-cs"/>
            </a:endParaRPr>
          </a:p>
          <a:p>
            <a:pPr marL="457200" lvl="1" indent="0">
              <a:spcBef>
                <a:spcPct val="0"/>
              </a:spcBef>
              <a:buClrTx/>
              <a:buNone/>
              <a:tabLst>
                <a:tab pos="6054725" algn="l"/>
              </a:tabLst>
            </a:pPr>
            <a:endParaRPr lang="en-US" altLang="en-US" sz="2200" kern="1200" dirty="0" smtClean="0">
              <a:solidFill>
                <a:srgbClr val="FFFFFF">
                  <a:lumMod val="50000"/>
                </a:srgbClr>
              </a:solidFill>
              <a:latin typeface="Arial" panose="020B0604020202020204" pitchFamily="34" charset="0"/>
              <a:ea typeface="MS PGothic" panose="020B0600070205080204" pitchFamily="34" charset="-128"/>
              <a:cs typeface="+mn-cs"/>
            </a:endParaRPr>
          </a:p>
          <a:p>
            <a:pPr marL="457200" lvl="1" indent="0">
              <a:spcBef>
                <a:spcPct val="0"/>
              </a:spcBef>
              <a:buClrTx/>
              <a:buNone/>
              <a:tabLst>
                <a:tab pos="6054725" algn="l"/>
              </a:tabLst>
            </a:pPr>
            <a:r>
              <a:rPr lang="en-US" altLang="en-US" sz="2200" kern="1200" dirty="0" smtClean="0">
                <a:solidFill>
                  <a:srgbClr val="FFFFFF">
                    <a:lumMod val="50000"/>
                  </a:srgbClr>
                </a:solidFill>
                <a:latin typeface="Arial" panose="020B0604020202020204" pitchFamily="34" charset="0"/>
                <a:ea typeface="MS PGothic" panose="020B0600070205080204" pitchFamily="34" charset="-128"/>
                <a:cs typeface="+mn-cs"/>
              </a:rPr>
              <a:t>United </a:t>
            </a:r>
            <a:r>
              <a:rPr lang="en-US" altLang="en-US" sz="2200" kern="1200" dirty="0">
                <a:solidFill>
                  <a:srgbClr val="FFFFFF">
                    <a:lumMod val="50000"/>
                  </a:srgbClr>
                </a:solidFill>
                <a:latin typeface="Arial" panose="020B0604020202020204" pitchFamily="34" charset="0"/>
                <a:ea typeface="MS PGothic" panose="020B0600070205080204" pitchFamily="34" charset="-128"/>
                <a:cs typeface="+mn-cs"/>
              </a:rPr>
              <a:t>Way Campaign Dates	</a:t>
            </a:r>
            <a:r>
              <a:rPr lang="en-US" altLang="en-US" sz="2200" kern="1200" dirty="0" smtClean="0">
                <a:solidFill>
                  <a:srgbClr val="FFFFFF">
                    <a:lumMod val="50000"/>
                  </a:srgbClr>
                </a:solidFill>
                <a:latin typeface="Arial" panose="020B0604020202020204" pitchFamily="34" charset="0"/>
                <a:ea typeface="MS PGothic" panose="020B0600070205080204" pitchFamily="34" charset="-128"/>
                <a:cs typeface="+mn-cs"/>
              </a:rPr>
              <a:t>	September 5-15</a:t>
            </a:r>
            <a:endParaRPr lang="en-US" altLang="en-US" sz="2200" kern="1200" dirty="0">
              <a:solidFill>
                <a:srgbClr val="FFFFFF">
                  <a:lumMod val="50000"/>
                </a:srgbClr>
              </a:solidFill>
              <a:latin typeface="Arial" panose="020B0604020202020204" pitchFamily="34" charset="0"/>
              <a:ea typeface="MS PGothic" panose="020B0600070205080204" pitchFamily="34" charset="-128"/>
              <a:cs typeface="+mn-cs"/>
            </a:endParaRPr>
          </a:p>
          <a:p>
            <a:pPr marL="457200" lvl="1" indent="0">
              <a:spcBef>
                <a:spcPct val="0"/>
              </a:spcBef>
              <a:buClrTx/>
              <a:buNone/>
              <a:tabLst>
                <a:tab pos="6054725" algn="l"/>
              </a:tabLst>
            </a:pPr>
            <a:endParaRPr lang="en-US" altLang="en-US" sz="2200" kern="1200" dirty="0">
              <a:solidFill>
                <a:srgbClr val="FFFFFF">
                  <a:lumMod val="50000"/>
                </a:srgbClr>
              </a:solidFill>
              <a:latin typeface="Arial" panose="020B0604020202020204" pitchFamily="34" charset="0"/>
              <a:ea typeface="MS PGothic" panose="020B0600070205080204" pitchFamily="34" charset="-128"/>
              <a:cs typeface="+mn-cs"/>
            </a:endParaRPr>
          </a:p>
          <a:p>
            <a:pPr marL="457200" lvl="1" indent="0">
              <a:spcBef>
                <a:spcPct val="0"/>
              </a:spcBef>
              <a:buClrTx/>
              <a:buNone/>
              <a:tabLst>
                <a:tab pos="6054725" algn="l"/>
              </a:tabLst>
            </a:pPr>
            <a:endParaRPr lang="en-US" altLang="en-US" sz="2200" kern="1200" dirty="0" smtClean="0">
              <a:solidFill>
                <a:srgbClr val="0056AB"/>
              </a:solidFill>
              <a:latin typeface="Arial" panose="020B0604020202020204" pitchFamily="34" charset="0"/>
              <a:ea typeface="MS PGothic" panose="020B0600070205080204" pitchFamily="34" charset="-128"/>
              <a:cs typeface="+mn-cs"/>
            </a:endParaRPr>
          </a:p>
          <a:p>
            <a:pPr marL="457200" lvl="1" indent="0">
              <a:spcBef>
                <a:spcPct val="0"/>
              </a:spcBef>
              <a:buClrTx/>
              <a:buNone/>
              <a:tabLst>
                <a:tab pos="6054725" algn="l"/>
              </a:tabLst>
            </a:pPr>
            <a:r>
              <a:rPr lang="en-US" altLang="en-US" sz="2200" kern="1200" dirty="0" smtClean="0">
                <a:solidFill>
                  <a:srgbClr val="0056AB"/>
                </a:solidFill>
                <a:latin typeface="Arial" panose="020B0604020202020204" pitchFamily="34" charset="0"/>
                <a:ea typeface="MS PGothic" panose="020B0600070205080204" pitchFamily="34" charset="-128"/>
                <a:cs typeface="+mn-cs"/>
              </a:rPr>
              <a:t>Meetings </a:t>
            </a:r>
            <a:r>
              <a:rPr lang="en-US" altLang="en-US" sz="2200" kern="1200" dirty="0">
                <a:solidFill>
                  <a:srgbClr val="0056AB"/>
                </a:solidFill>
                <a:latin typeface="Arial" panose="020B0604020202020204" pitchFamily="34" charset="0"/>
                <a:ea typeface="MS PGothic" panose="020B0600070205080204" pitchFamily="34" charset="-128"/>
                <a:cs typeface="+mn-cs"/>
              </a:rPr>
              <a:t>with UW Presentation	</a:t>
            </a:r>
            <a:r>
              <a:rPr lang="en-US" altLang="en-US" sz="2200" kern="1200" dirty="0" smtClean="0">
                <a:solidFill>
                  <a:srgbClr val="0056AB"/>
                </a:solidFill>
                <a:latin typeface="Arial" panose="020B0604020202020204" pitchFamily="34" charset="0"/>
                <a:ea typeface="MS PGothic" panose="020B0600070205080204" pitchFamily="34" charset="-128"/>
                <a:cs typeface="+mn-cs"/>
              </a:rPr>
              <a:t>	September 5-15</a:t>
            </a:r>
            <a:endParaRPr lang="en-US" altLang="en-US" sz="2200" kern="1200" dirty="0">
              <a:solidFill>
                <a:srgbClr val="0056AB"/>
              </a:solidFill>
              <a:latin typeface="Arial" panose="020B0604020202020204" pitchFamily="34" charset="0"/>
              <a:ea typeface="MS PGothic" panose="020B0600070205080204" pitchFamily="34" charset="-128"/>
              <a:cs typeface="+mn-cs"/>
            </a:endParaRPr>
          </a:p>
          <a:p>
            <a:pPr marL="457200" lvl="1" indent="0">
              <a:spcBef>
                <a:spcPct val="0"/>
              </a:spcBef>
              <a:buClrTx/>
              <a:buNone/>
              <a:tabLst>
                <a:tab pos="6054725" algn="l"/>
              </a:tabLst>
            </a:pPr>
            <a:endParaRPr lang="en-US" altLang="en-US" sz="2200" kern="1200" dirty="0" smtClean="0">
              <a:solidFill>
                <a:srgbClr val="FFFFFF">
                  <a:lumMod val="50000"/>
                </a:srgbClr>
              </a:solidFill>
              <a:latin typeface="Arial" panose="020B0604020202020204" pitchFamily="34" charset="0"/>
              <a:ea typeface="MS PGothic" panose="020B0600070205080204" pitchFamily="34" charset="-128"/>
              <a:cs typeface="+mn-cs"/>
            </a:endParaRPr>
          </a:p>
          <a:p>
            <a:pPr marL="457200" lvl="1" indent="0">
              <a:spcBef>
                <a:spcPct val="0"/>
              </a:spcBef>
              <a:buClrTx/>
              <a:buNone/>
              <a:tabLst>
                <a:tab pos="6054725" algn="l"/>
              </a:tabLst>
            </a:pPr>
            <a:endParaRPr lang="en-US" altLang="en-US" sz="2200" kern="1200" dirty="0">
              <a:solidFill>
                <a:srgbClr val="FFFFFF">
                  <a:lumMod val="50000"/>
                </a:srgbClr>
              </a:solidFill>
              <a:latin typeface="Arial" panose="020B0604020202020204" pitchFamily="34" charset="0"/>
              <a:ea typeface="MS PGothic" panose="020B0600070205080204" pitchFamily="34" charset="-128"/>
              <a:cs typeface="+mn-cs"/>
            </a:endParaRPr>
          </a:p>
          <a:p>
            <a:pPr marL="457200" lvl="1" indent="0">
              <a:spcBef>
                <a:spcPct val="0"/>
              </a:spcBef>
              <a:buClrTx/>
              <a:buNone/>
              <a:tabLst>
                <a:tab pos="6054725" algn="l"/>
              </a:tabLst>
            </a:pPr>
            <a:r>
              <a:rPr lang="en-US" altLang="en-US" sz="2200" kern="1200" dirty="0">
                <a:solidFill>
                  <a:srgbClr val="FFFFFF">
                    <a:lumMod val="50000"/>
                  </a:srgbClr>
                </a:solidFill>
                <a:latin typeface="Arial" panose="020B0604020202020204" pitchFamily="34" charset="0"/>
                <a:ea typeface="MS PGothic" panose="020B0600070205080204" pitchFamily="34" charset="-128"/>
                <a:cs typeface="+mn-cs"/>
              </a:rPr>
              <a:t>Return pledge packets to </a:t>
            </a:r>
            <a:endParaRPr lang="en-US" altLang="en-US" sz="2200" kern="1200" dirty="0" smtClean="0">
              <a:solidFill>
                <a:srgbClr val="FFFFFF">
                  <a:lumMod val="50000"/>
                </a:srgbClr>
              </a:solidFill>
              <a:latin typeface="Arial" panose="020B0604020202020204" pitchFamily="34" charset="0"/>
              <a:ea typeface="MS PGothic" panose="020B0600070205080204" pitchFamily="34" charset="-128"/>
              <a:cs typeface="+mn-cs"/>
            </a:endParaRPr>
          </a:p>
          <a:p>
            <a:pPr marL="457200" lvl="1" indent="0">
              <a:spcBef>
                <a:spcPct val="0"/>
              </a:spcBef>
              <a:buClrTx/>
              <a:buNone/>
              <a:tabLst>
                <a:tab pos="6054725" algn="l"/>
              </a:tabLst>
            </a:pPr>
            <a:r>
              <a:rPr lang="en-US" altLang="en-US" sz="2200" kern="1200" dirty="0" smtClean="0">
                <a:solidFill>
                  <a:srgbClr val="FFFFFF">
                    <a:lumMod val="50000"/>
                  </a:srgbClr>
                </a:solidFill>
                <a:latin typeface="Arial" panose="020B0604020202020204" pitchFamily="34" charset="0"/>
                <a:ea typeface="MS PGothic" panose="020B0600070205080204" pitchFamily="34" charset="-128"/>
                <a:cs typeface="+mn-cs"/>
              </a:rPr>
              <a:t>Communications Department	</a:t>
            </a:r>
            <a:r>
              <a:rPr lang="en-US" altLang="en-US" sz="2200" kern="1200" dirty="0">
                <a:solidFill>
                  <a:srgbClr val="FFFFFF">
                    <a:lumMod val="50000"/>
                  </a:srgbClr>
                </a:solidFill>
                <a:latin typeface="Arial" panose="020B0604020202020204" pitchFamily="34" charset="0"/>
                <a:ea typeface="MS PGothic" panose="020B0600070205080204" pitchFamily="34" charset="-128"/>
                <a:cs typeface="+mn-cs"/>
              </a:rPr>
              <a:t>	September </a:t>
            </a:r>
            <a:r>
              <a:rPr lang="en-US" altLang="en-US" sz="2200" kern="1200" dirty="0" smtClean="0">
                <a:solidFill>
                  <a:srgbClr val="FFFFFF">
                    <a:lumMod val="50000"/>
                  </a:srgbClr>
                </a:solidFill>
                <a:latin typeface="Arial" panose="020B0604020202020204" pitchFamily="34" charset="0"/>
                <a:ea typeface="MS PGothic" panose="020B0600070205080204" pitchFamily="34" charset="-128"/>
                <a:cs typeface="+mn-cs"/>
              </a:rPr>
              <a:t>27</a:t>
            </a:r>
            <a:endParaRPr lang="en-US" altLang="en-US" sz="2200" kern="1200" dirty="0">
              <a:solidFill>
                <a:srgbClr val="FFFFFF">
                  <a:lumMod val="50000"/>
                </a:srgbClr>
              </a:solidFill>
              <a:latin typeface="Arial" panose="020B0604020202020204" pitchFamily="34" charset="0"/>
              <a:ea typeface="MS PGothic" panose="020B0600070205080204" pitchFamily="34" charset="-128"/>
              <a:cs typeface="+mn-cs"/>
            </a:endParaRPr>
          </a:p>
          <a:p>
            <a:pPr lvl="1">
              <a:buFontTx/>
              <a:buNone/>
            </a:pPr>
            <a:endParaRPr lang="en-US" dirty="0"/>
          </a:p>
        </p:txBody>
      </p:sp>
    </p:spTree>
    <p:extLst>
      <p:ext uri="{BB962C8B-B14F-4D97-AF65-F5344CB8AC3E}">
        <p14:creationId xmlns:p14="http://schemas.microsoft.com/office/powerpoint/2010/main" val="340578449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0" y="2533288"/>
            <a:ext cx="9169400" cy="719814"/>
          </a:xfrm>
        </p:spPr>
        <p:txBody>
          <a:bodyPr/>
          <a:lstStyle/>
          <a:p>
            <a:pPr algn="ctr" eaLnBrk="1" hangingPunct="1"/>
            <a:r>
              <a:rPr lang="en-US" dirty="0">
                <a:latin typeface="Calibri Light" panose="020F0302020204030204" pitchFamily="34" charset="0"/>
              </a:rPr>
              <a:t>Thank you for investing </a:t>
            </a:r>
            <a:r>
              <a:rPr lang="en-US" dirty="0" smtClean="0">
                <a:latin typeface="Calibri Light" panose="020F0302020204030204" pitchFamily="34" charset="0"/>
              </a:rPr>
              <a:t>United Way</a:t>
            </a:r>
            <a:r>
              <a:rPr lang="en-US" sz="3600" dirty="0">
                <a:latin typeface="Calibri Light" panose="020F0302020204030204" pitchFamily="34" charset="0"/>
              </a:rPr>
              <a:t/>
            </a:r>
            <a:br>
              <a:rPr lang="en-US" sz="3600" dirty="0">
                <a:latin typeface="Calibri Light" panose="020F0302020204030204" pitchFamily="34" charset="0"/>
              </a:rPr>
            </a:br>
            <a:r>
              <a:rPr lang="en-US" dirty="0">
                <a:latin typeface="Calibri Light" panose="020F0302020204030204" pitchFamily="34" charset="0"/>
              </a:rPr>
              <a:t>Plano ISD</a:t>
            </a:r>
            <a:br>
              <a:rPr lang="en-US" dirty="0">
                <a:latin typeface="Calibri Light" panose="020F0302020204030204" pitchFamily="34" charset="0"/>
              </a:rPr>
            </a:br>
            <a:r>
              <a:rPr lang="en-US" dirty="0" smtClean="0">
                <a:latin typeface="Calibri Light" panose="020F0302020204030204" pitchFamily="34" charset="0"/>
              </a:rPr>
              <a:t>2017 </a:t>
            </a:r>
            <a:r>
              <a:rPr lang="en-US" dirty="0">
                <a:latin typeface="Calibri Light" panose="020F0302020204030204" pitchFamily="34" charset="0"/>
              </a:rPr>
              <a:t>United Way </a:t>
            </a:r>
            <a:r>
              <a:rPr lang="en-US" dirty="0" smtClean="0">
                <a:latin typeface="Calibri Light" panose="020F0302020204030204" pitchFamily="34" charset="0"/>
              </a:rPr>
              <a:t>Campaign</a:t>
            </a:r>
            <a:endParaRPr lang="en-US" sz="2800" dirty="0">
              <a:latin typeface="Calibri Light" panose="020F0302020204030204" pitchFamily="34" charset="0"/>
            </a:endParaRPr>
          </a:p>
        </p:txBody>
      </p:sp>
      <p:sp>
        <p:nvSpPr>
          <p:cNvPr id="8" name="Rectangle 3"/>
          <p:cNvSpPr>
            <a:spLocks noGrp="1" noChangeArrowheads="1"/>
          </p:cNvSpPr>
          <p:nvPr>
            <p:ph type="subTitle" idx="1"/>
          </p:nvPr>
        </p:nvSpPr>
        <p:spPr>
          <a:xfrm>
            <a:off x="72572" y="5549244"/>
            <a:ext cx="9013372" cy="1548244"/>
          </a:xfrm>
        </p:spPr>
        <p:txBody>
          <a:bodyPr/>
          <a:lstStyle/>
          <a:p>
            <a:pPr marL="0" indent="0" algn="ctr">
              <a:lnSpc>
                <a:spcPct val="80000"/>
              </a:lnSpc>
              <a:spcBef>
                <a:spcPct val="0"/>
              </a:spcBef>
            </a:pPr>
            <a:r>
              <a:rPr lang="en-US" sz="1800" dirty="0"/>
              <a:t>Plano ISD does not directly or indirectly require or coerce employees to:  </a:t>
            </a:r>
          </a:p>
          <a:p>
            <a:pPr marL="0" indent="0" algn="ctr">
              <a:lnSpc>
                <a:spcPct val="80000"/>
              </a:lnSpc>
              <a:spcBef>
                <a:spcPct val="0"/>
              </a:spcBef>
            </a:pPr>
            <a:r>
              <a:rPr lang="en-US" sz="1800" dirty="0"/>
              <a:t>1.) make or not make a contribution  to a charitable organization or in response to a fund-raiser; or </a:t>
            </a:r>
          </a:p>
          <a:p>
            <a:pPr marL="0" indent="0" algn="ctr">
              <a:lnSpc>
                <a:spcPct val="80000"/>
              </a:lnSpc>
              <a:spcBef>
                <a:spcPct val="0"/>
              </a:spcBef>
            </a:pPr>
            <a:r>
              <a:rPr lang="en-US" sz="1800" dirty="0"/>
              <a:t>2.) attend or not attend a meeting called for the purpose of soliciting charitable contributions.</a:t>
            </a:r>
          </a:p>
        </p:txBody>
      </p:sp>
    </p:spTree>
    <p:extLst>
      <p:ext uri="{BB962C8B-B14F-4D97-AF65-F5344CB8AC3E}">
        <p14:creationId xmlns:p14="http://schemas.microsoft.com/office/powerpoint/2010/main" val="426451975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8091"/>
            <a:ext cx="9144000" cy="5377815"/>
          </a:xfrm>
          <a:prstGeom prst="rect">
            <a:avLst/>
          </a:prstGeom>
        </p:spPr>
      </p:pic>
      <p:sp>
        <p:nvSpPr>
          <p:cNvPr id="7169" name="Slide Number Placeholder 3"/>
          <p:cNvSpPr>
            <a:spLocks noGrp="1"/>
          </p:cNvSpPr>
          <p:nvPr>
            <p:ph type="sldNum" sz="quarter" idx="4294967295"/>
          </p:nvPr>
        </p:nvSpPr>
        <p:spPr>
          <a:xfrm>
            <a:off x="8697913" y="6484938"/>
            <a:ext cx="446087" cy="26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A153B83-A7FE-4B38-BBC7-BB25609081BD}" type="slidenum">
              <a:rPr lang="en-US" altLang="en-US" sz="1000">
                <a:solidFill>
                  <a:schemeClr val="bg1"/>
                </a:solidFill>
                <a:latin typeface="Calibri Light" panose="020F0302020204030204" pitchFamily="34" charset="0"/>
              </a:rPr>
              <a:pPr eaLnBrk="1" hangingPunct="1"/>
              <a:t>2</a:t>
            </a:fld>
            <a:endParaRPr lang="en-US" altLang="en-US" sz="1000" dirty="0">
              <a:solidFill>
                <a:schemeClr val="bg1"/>
              </a:solidFill>
              <a:latin typeface="Calibri Light" panose="020F0302020204030204" pitchFamily="34" charset="0"/>
            </a:endParaRPr>
          </a:p>
        </p:txBody>
      </p:sp>
      <p:pic>
        <p:nvPicPr>
          <p:cNvPr id="8" name="Picture 8" descr="UWMD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9206"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85762" y="451144"/>
            <a:ext cx="8068534" cy="92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0" i="0">
                <a:solidFill>
                  <a:srgbClr val="333333"/>
                </a:solidFill>
                <a:latin typeface="Calibri"/>
                <a:ea typeface="MS PGothic" panose="020B0600070205080204" pitchFamily="34" charset="-128"/>
                <a:cs typeface="Calibri"/>
              </a:defRPr>
            </a:lvl1pPr>
            <a:lvl2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a:lstStyle>
          <a:p>
            <a:r>
              <a:rPr lang="en-US" dirty="0">
                <a:solidFill>
                  <a:schemeClr val="bg2">
                    <a:lumMod val="50000"/>
                    <a:lumOff val="50000"/>
                  </a:schemeClr>
                </a:solidFill>
                <a:latin typeface="Calibri" panose="020F0502020204030204" pitchFamily="34" charset="0"/>
                <a:ea typeface="Brandon Grotesque Medium" charset="0"/>
                <a:cs typeface="Brandon Grotesque Medium" charset="0"/>
              </a:rPr>
              <a:t>Our Goals </a:t>
            </a:r>
            <a:r>
              <a:rPr lang="en-US" dirty="0">
                <a:solidFill>
                  <a:schemeClr val="bg1">
                    <a:lumMod val="65000"/>
                  </a:schemeClr>
                </a:solidFill>
                <a:latin typeface="Calibri" panose="020F0502020204030204" pitchFamily="34" charset="0"/>
                <a:ea typeface="Brandon Grotesque Medium" charset="0"/>
                <a:cs typeface="Brandon Grotesque Medium" charset="0"/>
              </a:rPr>
              <a:t>/</a:t>
            </a:r>
            <a:r>
              <a:rPr lang="en-US" dirty="0">
                <a:solidFill>
                  <a:srgbClr val="284AA0"/>
                </a:solidFill>
                <a:latin typeface="Calibri" panose="020F0502020204030204" pitchFamily="34" charset="0"/>
                <a:ea typeface="Brandon Grotesque Medium" charset="0"/>
                <a:cs typeface="Brandon Grotesque Medium" charset="0"/>
              </a:rPr>
              <a:t> </a:t>
            </a:r>
            <a:r>
              <a:rPr lang="en-US" dirty="0">
                <a:solidFill>
                  <a:srgbClr val="0056AB"/>
                </a:solidFill>
                <a:latin typeface="Calibri" panose="020F0502020204030204" pitchFamily="34" charset="0"/>
                <a:ea typeface="Brandon Grotesque Medium" charset="0"/>
                <a:cs typeface="Brandon Grotesque Medium" charset="0"/>
              </a:rPr>
              <a:t>Changing Lives Forever in North Texas</a:t>
            </a:r>
            <a:endParaRPr lang="en-US" altLang="en-US" kern="0" dirty="0">
              <a:solidFill>
                <a:srgbClr val="0056AB"/>
              </a:solidFill>
              <a:latin typeface="Calibri" panose="020F0502020204030204" pitchFamily="34" charset="0"/>
              <a:ea typeface="Brandon Grotesque Medium" charset="0"/>
              <a:cs typeface="Brandon Grotesque Medium" charset="0"/>
            </a:endParaRPr>
          </a:p>
        </p:txBody>
      </p:sp>
    </p:spTree>
    <p:extLst>
      <p:ext uri="{BB962C8B-B14F-4D97-AF65-F5344CB8AC3E}">
        <p14:creationId xmlns:p14="http://schemas.microsoft.com/office/powerpoint/2010/main" val="192582078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3"/>
          <p:cNvSpPr>
            <a:spLocks noGrp="1"/>
          </p:cNvSpPr>
          <p:nvPr>
            <p:ph type="sldNum" sz="quarter" idx="4294967295"/>
          </p:nvPr>
        </p:nvSpPr>
        <p:spPr>
          <a:xfrm>
            <a:off x="8697913" y="6484938"/>
            <a:ext cx="446087" cy="26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A153B83-A7FE-4B38-BBC7-BB25609081BD}" type="slidenum">
              <a:rPr lang="en-US" altLang="en-US" sz="1000">
                <a:solidFill>
                  <a:schemeClr val="bg1"/>
                </a:solidFill>
                <a:latin typeface="Calibri Light" panose="020F0302020204030204" pitchFamily="34" charset="0"/>
              </a:rPr>
              <a:pPr eaLnBrk="1" hangingPunct="1"/>
              <a:t>3</a:t>
            </a:fld>
            <a:endParaRPr lang="en-US" altLang="en-US" sz="1000" dirty="0">
              <a:solidFill>
                <a:schemeClr val="bg1"/>
              </a:solidFill>
              <a:latin typeface="Calibri Light" panose="020F0302020204030204" pitchFamily="34" charset="0"/>
            </a:endParaRPr>
          </a:p>
        </p:txBody>
      </p:sp>
      <p:pic>
        <p:nvPicPr>
          <p:cNvPr id="8"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9206"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279400" y="311579"/>
            <a:ext cx="7327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0" i="0">
                <a:solidFill>
                  <a:srgbClr val="333333"/>
                </a:solidFill>
                <a:latin typeface="Calibri"/>
                <a:ea typeface="MS PGothic" panose="020B0600070205080204" pitchFamily="34" charset="-128"/>
                <a:cs typeface="Calibri"/>
              </a:defRPr>
            </a:lvl1pPr>
            <a:lvl2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a:lstStyle>
          <a:p>
            <a:r>
              <a:rPr lang="en-US" dirty="0">
                <a:solidFill>
                  <a:schemeClr val="bg2">
                    <a:lumMod val="50000"/>
                    <a:lumOff val="50000"/>
                  </a:schemeClr>
                </a:solidFill>
                <a:latin typeface="Calibri" panose="020F0502020204030204" pitchFamily="34" charset="0"/>
                <a:ea typeface="Brandon Grotesque Medium" charset="0"/>
                <a:cs typeface="Brandon Grotesque Medium" charset="0"/>
              </a:rPr>
              <a:t>Progress </a:t>
            </a:r>
            <a:r>
              <a:rPr lang="en-US" dirty="0">
                <a:solidFill>
                  <a:schemeClr val="bg1">
                    <a:lumMod val="65000"/>
                  </a:schemeClr>
                </a:solidFill>
                <a:latin typeface="Calibri" panose="020F0502020204030204" pitchFamily="34" charset="0"/>
                <a:ea typeface="Brandon Grotesque Medium" charset="0"/>
                <a:cs typeface="Brandon Grotesque Medium" charset="0"/>
              </a:rPr>
              <a:t>/</a:t>
            </a:r>
            <a:r>
              <a:rPr lang="en-US" dirty="0">
                <a:solidFill>
                  <a:srgbClr val="284AA0"/>
                </a:solidFill>
                <a:latin typeface="Calibri" panose="020F0502020204030204" pitchFamily="34" charset="0"/>
                <a:ea typeface="Brandon Grotesque Medium" charset="0"/>
                <a:cs typeface="Brandon Grotesque Medium" charset="0"/>
              </a:rPr>
              <a:t> </a:t>
            </a:r>
            <a:r>
              <a:rPr lang="en-US" dirty="0">
                <a:solidFill>
                  <a:srgbClr val="0056AB"/>
                </a:solidFill>
                <a:latin typeface="Calibri" panose="020F0502020204030204" pitchFamily="34" charset="0"/>
                <a:ea typeface="Brandon Grotesque Medium" charset="0"/>
                <a:cs typeface="Brandon Grotesque Medium" charset="0"/>
              </a:rPr>
              <a:t>Education</a:t>
            </a:r>
            <a:endParaRPr lang="en-US" altLang="en-US" kern="0" dirty="0">
              <a:solidFill>
                <a:srgbClr val="0056AB"/>
              </a:solidFill>
              <a:latin typeface="Calibri" panose="020F0502020204030204" pitchFamily="34" charset="0"/>
              <a:ea typeface="Brandon Grotesque Medium" charset="0"/>
              <a:cs typeface="Brandon Grotesque Medium" charset="0"/>
            </a:endParaRPr>
          </a:p>
        </p:txBody>
      </p:sp>
      <p:pic>
        <p:nvPicPr>
          <p:cNvPr id="5" name="Picture 4"/>
          <p:cNvPicPr>
            <a:picLocks noChangeAspect="1"/>
          </p:cNvPicPr>
          <p:nvPr/>
        </p:nvPicPr>
        <p:blipFill rotWithShape="1">
          <a:blip r:embed="rId4"/>
          <a:srcRect l="17262" t="34381" r="29404" b="12476"/>
          <a:stretch/>
        </p:blipFill>
        <p:spPr>
          <a:xfrm>
            <a:off x="0" y="1166586"/>
            <a:ext cx="9144000" cy="5694589"/>
          </a:xfrm>
          <a:prstGeom prst="rect">
            <a:avLst/>
          </a:prstGeom>
        </p:spPr>
      </p:pic>
    </p:spTree>
    <p:extLst>
      <p:ext uri="{BB962C8B-B14F-4D97-AF65-F5344CB8AC3E}">
        <p14:creationId xmlns:p14="http://schemas.microsoft.com/office/powerpoint/2010/main" val="251376193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3"/>
          <p:cNvSpPr>
            <a:spLocks noGrp="1"/>
          </p:cNvSpPr>
          <p:nvPr>
            <p:ph type="sldNum" sz="quarter" idx="4294967295"/>
          </p:nvPr>
        </p:nvSpPr>
        <p:spPr>
          <a:xfrm>
            <a:off x="8697913" y="6484938"/>
            <a:ext cx="446087" cy="26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A153B83-A7FE-4B38-BBC7-BB25609081BD}" type="slidenum">
              <a:rPr lang="en-US" altLang="en-US" sz="1000">
                <a:solidFill>
                  <a:schemeClr val="bg1"/>
                </a:solidFill>
                <a:latin typeface="Calibri Light" panose="020F0302020204030204" pitchFamily="34" charset="0"/>
              </a:rPr>
              <a:pPr eaLnBrk="1" hangingPunct="1"/>
              <a:t>4</a:t>
            </a:fld>
            <a:endParaRPr lang="en-US" altLang="en-US" sz="1000" dirty="0">
              <a:solidFill>
                <a:schemeClr val="bg1"/>
              </a:solidFill>
              <a:latin typeface="Calibri Light" panose="020F0302020204030204" pitchFamily="34" charset="0"/>
            </a:endParaRPr>
          </a:p>
        </p:txBody>
      </p:sp>
      <p:pic>
        <p:nvPicPr>
          <p:cNvPr id="8"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9206"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279400" y="311579"/>
            <a:ext cx="7327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0" i="0">
                <a:solidFill>
                  <a:srgbClr val="333333"/>
                </a:solidFill>
                <a:latin typeface="Calibri"/>
                <a:ea typeface="MS PGothic" panose="020B0600070205080204" pitchFamily="34" charset="-128"/>
                <a:cs typeface="Calibri"/>
              </a:defRPr>
            </a:lvl1pPr>
            <a:lvl2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a:lstStyle>
          <a:p>
            <a:r>
              <a:rPr lang="en-US" dirty="0">
                <a:solidFill>
                  <a:schemeClr val="bg2">
                    <a:lumMod val="50000"/>
                    <a:lumOff val="50000"/>
                  </a:schemeClr>
                </a:solidFill>
                <a:latin typeface="Calibri" panose="020F0502020204030204" pitchFamily="34" charset="0"/>
                <a:ea typeface="Brandon Grotesque Medium" charset="0"/>
                <a:cs typeface="Brandon Grotesque Medium" charset="0"/>
              </a:rPr>
              <a:t>Need </a:t>
            </a:r>
            <a:r>
              <a:rPr lang="en-US" dirty="0">
                <a:solidFill>
                  <a:schemeClr val="bg1">
                    <a:lumMod val="65000"/>
                  </a:schemeClr>
                </a:solidFill>
                <a:latin typeface="Calibri" panose="020F0502020204030204" pitchFamily="34" charset="0"/>
                <a:ea typeface="Brandon Grotesque Medium" charset="0"/>
                <a:cs typeface="Brandon Grotesque Medium" charset="0"/>
              </a:rPr>
              <a:t>/</a:t>
            </a:r>
            <a:r>
              <a:rPr lang="en-US" dirty="0">
                <a:solidFill>
                  <a:srgbClr val="284AA0"/>
                </a:solidFill>
                <a:latin typeface="Calibri" panose="020F0502020204030204" pitchFamily="34" charset="0"/>
                <a:ea typeface="Brandon Grotesque Medium" charset="0"/>
                <a:cs typeface="Brandon Grotesque Medium" charset="0"/>
              </a:rPr>
              <a:t> </a:t>
            </a:r>
            <a:r>
              <a:rPr lang="en-US" dirty="0">
                <a:solidFill>
                  <a:srgbClr val="0056AB"/>
                </a:solidFill>
                <a:latin typeface="Calibri" panose="020F0502020204030204" pitchFamily="34" charset="0"/>
                <a:ea typeface="Brandon Grotesque Medium" charset="0"/>
                <a:cs typeface="Brandon Grotesque Medium" charset="0"/>
              </a:rPr>
              <a:t>Education</a:t>
            </a:r>
            <a:endParaRPr lang="en-US" altLang="en-US" kern="0" dirty="0">
              <a:solidFill>
                <a:srgbClr val="0056AB"/>
              </a:solidFill>
              <a:latin typeface="Calibri" panose="020F0502020204030204" pitchFamily="34" charset="0"/>
              <a:ea typeface="Brandon Grotesque Medium" charset="0"/>
              <a:cs typeface="Brandon Grotesque Medium"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7372"/>
          <a:stretch/>
        </p:blipFill>
        <p:spPr>
          <a:xfrm>
            <a:off x="0" y="3352800"/>
            <a:ext cx="9144000" cy="3525520"/>
          </a:xfrm>
          <a:prstGeom prst="rect">
            <a:avLst/>
          </a:prstGeom>
        </p:spPr>
      </p:pic>
      <p:pic>
        <p:nvPicPr>
          <p:cNvPr id="4" name="Picture 3"/>
          <p:cNvPicPr>
            <a:picLocks noChangeAspect="1"/>
          </p:cNvPicPr>
          <p:nvPr/>
        </p:nvPicPr>
        <p:blipFill rotWithShape="1">
          <a:blip r:embed="rId5"/>
          <a:srcRect l="17166" t="52285" r="29319" b="28079"/>
          <a:stretch/>
        </p:blipFill>
        <p:spPr>
          <a:xfrm>
            <a:off x="0" y="1255924"/>
            <a:ext cx="9144000" cy="2096875"/>
          </a:xfrm>
          <a:prstGeom prst="rect">
            <a:avLst/>
          </a:prstGeom>
        </p:spPr>
      </p:pic>
    </p:spTree>
    <p:extLst>
      <p:ext uri="{BB962C8B-B14F-4D97-AF65-F5344CB8AC3E}">
        <p14:creationId xmlns:p14="http://schemas.microsoft.com/office/powerpoint/2010/main" val="224564245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3"/>
          <p:cNvSpPr>
            <a:spLocks noGrp="1"/>
          </p:cNvSpPr>
          <p:nvPr>
            <p:ph type="sldNum" sz="quarter" idx="4294967295"/>
          </p:nvPr>
        </p:nvSpPr>
        <p:spPr>
          <a:xfrm>
            <a:off x="8697913" y="6484938"/>
            <a:ext cx="446087" cy="26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A153B83-A7FE-4B38-BBC7-BB25609081BD}" type="slidenum">
              <a:rPr lang="en-US" altLang="en-US" sz="1000">
                <a:solidFill>
                  <a:schemeClr val="bg1"/>
                </a:solidFill>
                <a:latin typeface="Calibri Light" panose="020F0302020204030204" pitchFamily="34" charset="0"/>
              </a:rPr>
              <a:pPr eaLnBrk="1" hangingPunct="1"/>
              <a:t>5</a:t>
            </a:fld>
            <a:endParaRPr lang="en-US" altLang="en-US" sz="1000" dirty="0">
              <a:solidFill>
                <a:schemeClr val="bg1"/>
              </a:solidFill>
              <a:latin typeface="Calibri Light" panose="020F0302020204030204" pitchFamily="34" charset="0"/>
            </a:endParaRPr>
          </a:p>
        </p:txBody>
      </p:sp>
      <p:pic>
        <p:nvPicPr>
          <p:cNvPr id="8"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9206"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279400" y="311579"/>
            <a:ext cx="7327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0" i="0">
                <a:solidFill>
                  <a:srgbClr val="333333"/>
                </a:solidFill>
                <a:latin typeface="Calibri"/>
                <a:ea typeface="MS PGothic" panose="020B0600070205080204" pitchFamily="34" charset="-128"/>
                <a:cs typeface="Calibri"/>
              </a:defRPr>
            </a:lvl1pPr>
            <a:lvl2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a:lstStyle>
          <a:p>
            <a:r>
              <a:rPr lang="en-US" dirty="0">
                <a:solidFill>
                  <a:schemeClr val="bg2">
                    <a:lumMod val="50000"/>
                    <a:lumOff val="50000"/>
                  </a:schemeClr>
                </a:solidFill>
                <a:latin typeface="Calibri" panose="020F0502020204030204" pitchFamily="34" charset="0"/>
                <a:ea typeface="Brandon Grotesque Medium" charset="0"/>
                <a:cs typeface="Brandon Grotesque Medium" charset="0"/>
              </a:rPr>
              <a:t>Progress </a:t>
            </a:r>
            <a:r>
              <a:rPr lang="en-US" dirty="0">
                <a:solidFill>
                  <a:schemeClr val="bg1">
                    <a:lumMod val="65000"/>
                  </a:schemeClr>
                </a:solidFill>
                <a:latin typeface="Calibri" panose="020F0502020204030204" pitchFamily="34" charset="0"/>
                <a:ea typeface="Brandon Grotesque Medium" charset="0"/>
                <a:cs typeface="Brandon Grotesque Medium" charset="0"/>
              </a:rPr>
              <a:t>/</a:t>
            </a:r>
            <a:r>
              <a:rPr lang="en-US" dirty="0">
                <a:solidFill>
                  <a:srgbClr val="284AA0"/>
                </a:solidFill>
                <a:latin typeface="Calibri" panose="020F0502020204030204" pitchFamily="34" charset="0"/>
                <a:ea typeface="Brandon Grotesque Medium" charset="0"/>
                <a:cs typeface="Brandon Grotesque Medium" charset="0"/>
              </a:rPr>
              <a:t> </a:t>
            </a:r>
            <a:r>
              <a:rPr lang="en-US" dirty="0">
                <a:solidFill>
                  <a:srgbClr val="0056AB"/>
                </a:solidFill>
                <a:latin typeface="Calibri" panose="020F0502020204030204" pitchFamily="34" charset="0"/>
                <a:ea typeface="Brandon Grotesque Medium" charset="0"/>
                <a:cs typeface="Brandon Grotesque Medium" charset="0"/>
              </a:rPr>
              <a:t>Income</a:t>
            </a:r>
            <a:endParaRPr lang="en-US" altLang="en-US" kern="0" dirty="0">
              <a:solidFill>
                <a:srgbClr val="0056AB"/>
              </a:solidFill>
              <a:latin typeface="Calibri" panose="020F0502020204030204" pitchFamily="34" charset="0"/>
              <a:ea typeface="Brandon Grotesque Medium" charset="0"/>
              <a:cs typeface="Brandon Grotesque Medium" charset="0"/>
            </a:endParaRPr>
          </a:p>
        </p:txBody>
      </p:sp>
      <p:pic>
        <p:nvPicPr>
          <p:cNvPr id="2" name="Picture 1"/>
          <p:cNvPicPr>
            <a:picLocks noChangeAspect="1"/>
          </p:cNvPicPr>
          <p:nvPr/>
        </p:nvPicPr>
        <p:blipFill rotWithShape="1">
          <a:blip r:embed="rId4"/>
          <a:srcRect l="15092" t="16857" r="13571" b="10762"/>
          <a:stretch/>
        </p:blipFill>
        <p:spPr>
          <a:xfrm>
            <a:off x="0" y="1095611"/>
            <a:ext cx="9144000" cy="5762389"/>
          </a:xfrm>
          <a:prstGeom prst="rect">
            <a:avLst/>
          </a:prstGeom>
        </p:spPr>
      </p:pic>
    </p:spTree>
    <p:extLst>
      <p:ext uri="{BB962C8B-B14F-4D97-AF65-F5344CB8AC3E}">
        <p14:creationId xmlns:p14="http://schemas.microsoft.com/office/powerpoint/2010/main" val="210229056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3"/>
          <p:cNvSpPr>
            <a:spLocks noGrp="1"/>
          </p:cNvSpPr>
          <p:nvPr>
            <p:ph type="sldNum" sz="quarter" idx="4294967295"/>
          </p:nvPr>
        </p:nvSpPr>
        <p:spPr>
          <a:xfrm>
            <a:off x="8697913" y="6484938"/>
            <a:ext cx="446087" cy="26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A153B83-A7FE-4B38-BBC7-BB25609081BD}" type="slidenum">
              <a:rPr lang="en-US" altLang="en-US" sz="1000">
                <a:solidFill>
                  <a:schemeClr val="bg1"/>
                </a:solidFill>
                <a:latin typeface="Calibri Light" panose="020F0302020204030204" pitchFamily="34" charset="0"/>
              </a:rPr>
              <a:pPr eaLnBrk="1" hangingPunct="1"/>
              <a:t>6</a:t>
            </a:fld>
            <a:endParaRPr lang="en-US" altLang="en-US" sz="1000" dirty="0">
              <a:solidFill>
                <a:schemeClr val="bg1"/>
              </a:solidFill>
              <a:latin typeface="Calibri Light" panose="020F0302020204030204" pitchFamily="34" charset="0"/>
            </a:endParaRPr>
          </a:p>
        </p:txBody>
      </p:sp>
      <p:pic>
        <p:nvPicPr>
          <p:cNvPr id="8"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9206"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279400" y="311579"/>
            <a:ext cx="7327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0" i="0">
                <a:solidFill>
                  <a:srgbClr val="333333"/>
                </a:solidFill>
                <a:latin typeface="Calibri"/>
                <a:ea typeface="MS PGothic" panose="020B0600070205080204" pitchFamily="34" charset="-128"/>
                <a:cs typeface="Calibri"/>
              </a:defRPr>
            </a:lvl1pPr>
            <a:lvl2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a:lstStyle>
          <a:p>
            <a:r>
              <a:rPr lang="en-US" dirty="0">
                <a:solidFill>
                  <a:schemeClr val="bg2">
                    <a:lumMod val="50000"/>
                    <a:lumOff val="50000"/>
                  </a:schemeClr>
                </a:solidFill>
                <a:latin typeface="Calibri" panose="020F0502020204030204" pitchFamily="34" charset="0"/>
                <a:ea typeface="Brandon Grotesque Medium" charset="0"/>
                <a:cs typeface="Brandon Grotesque Medium" charset="0"/>
              </a:rPr>
              <a:t>Need </a:t>
            </a:r>
            <a:r>
              <a:rPr lang="en-US" dirty="0">
                <a:solidFill>
                  <a:schemeClr val="bg1">
                    <a:lumMod val="65000"/>
                  </a:schemeClr>
                </a:solidFill>
                <a:latin typeface="Calibri" panose="020F0502020204030204" pitchFamily="34" charset="0"/>
                <a:ea typeface="Brandon Grotesque Medium" charset="0"/>
                <a:cs typeface="Brandon Grotesque Medium" charset="0"/>
              </a:rPr>
              <a:t>/</a:t>
            </a:r>
            <a:r>
              <a:rPr lang="en-US" dirty="0">
                <a:solidFill>
                  <a:srgbClr val="284AA0"/>
                </a:solidFill>
                <a:latin typeface="Calibri" panose="020F0502020204030204" pitchFamily="34" charset="0"/>
                <a:ea typeface="Brandon Grotesque Medium" charset="0"/>
                <a:cs typeface="Brandon Grotesque Medium" charset="0"/>
              </a:rPr>
              <a:t> </a:t>
            </a:r>
            <a:r>
              <a:rPr lang="en-US" dirty="0">
                <a:solidFill>
                  <a:srgbClr val="0056AB"/>
                </a:solidFill>
                <a:latin typeface="Calibri" panose="020F0502020204030204" pitchFamily="34" charset="0"/>
                <a:ea typeface="Brandon Grotesque Medium" charset="0"/>
                <a:cs typeface="Brandon Grotesque Medium" charset="0"/>
              </a:rPr>
              <a:t>Income</a:t>
            </a:r>
            <a:endParaRPr lang="en-US" altLang="en-US" kern="0" dirty="0">
              <a:solidFill>
                <a:srgbClr val="0056AB"/>
              </a:solidFill>
              <a:latin typeface="Calibri" panose="020F0502020204030204" pitchFamily="34" charset="0"/>
              <a:ea typeface="Brandon Grotesque Medium" charset="0"/>
              <a:cs typeface="Brandon Grotesque Medium" charset="0"/>
            </a:endParaRPr>
          </a:p>
        </p:txBody>
      </p:sp>
      <p:pic>
        <p:nvPicPr>
          <p:cNvPr id="4" name="Picture 3"/>
          <p:cNvPicPr>
            <a:picLocks noChangeAspect="1"/>
          </p:cNvPicPr>
          <p:nvPr/>
        </p:nvPicPr>
        <p:blipFill rotWithShape="1">
          <a:blip r:embed="rId4"/>
          <a:srcRect l="15080" t="35451" r="13537" b="34170"/>
          <a:stretch/>
        </p:blipFill>
        <p:spPr>
          <a:xfrm>
            <a:off x="0" y="1066671"/>
            <a:ext cx="9144000" cy="2432148"/>
          </a:xfrm>
          <a:prstGeom prst="rect">
            <a:avLst/>
          </a:prstGeom>
        </p:spPr>
      </p:pic>
      <p:pic>
        <p:nvPicPr>
          <p:cNvPr id="5" name="Picture 4"/>
          <p:cNvPicPr>
            <a:picLocks noChangeAspect="1"/>
          </p:cNvPicPr>
          <p:nvPr/>
        </p:nvPicPr>
        <p:blipFill rotWithShape="1">
          <a:blip r:embed="rId5"/>
          <a:srcRect l="15080" t="7732" r="13537" b="50389"/>
          <a:stretch/>
        </p:blipFill>
        <p:spPr>
          <a:xfrm>
            <a:off x="1" y="3512457"/>
            <a:ext cx="9144000" cy="3352797"/>
          </a:xfrm>
          <a:prstGeom prst="rect">
            <a:avLst/>
          </a:prstGeom>
        </p:spPr>
      </p:pic>
    </p:spTree>
    <p:extLst>
      <p:ext uri="{BB962C8B-B14F-4D97-AF65-F5344CB8AC3E}">
        <p14:creationId xmlns:p14="http://schemas.microsoft.com/office/powerpoint/2010/main" val="2784090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3"/>
          <p:cNvSpPr>
            <a:spLocks noGrp="1"/>
          </p:cNvSpPr>
          <p:nvPr>
            <p:ph type="sldNum" sz="quarter" idx="4294967295"/>
          </p:nvPr>
        </p:nvSpPr>
        <p:spPr>
          <a:xfrm>
            <a:off x="8697913" y="6484938"/>
            <a:ext cx="446087" cy="26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A153B83-A7FE-4B38-BBC7-BB25609081BD}" type="slidenum">
              <a:rPr lang="en-US" altLang="en-US" sz="1000">
                <a:solidFill>
                  <a:schemeClr val="bg1"/>
                </a:solidFill>
                <a:latin typeface="Calibri Light" panose="020F0302020204030204" pitchFamily="34" charset="0"/>
              </a:rPr>
              <a:pPr eaLnBrk="1" hangingPunct="1"/>
              <a:t>7</a:t>
            </a:fld>
            <a:endParaRPr lang="en-US" altLang="en-US" sz="1000" dirty="0">
              <a:solidFill>
                <a:schemeClr val="bg1"/>
              </a:solidFill>
              <a:latin typeface="Calibri Light" panose="020F0302020204030204" pitchFamily="34" charset="0"/>
            </a:endParaRPr>
          </a:p>
        </p:txBody>
      </p:sp>
      <p:pic>
        <p:nvPicPr>
          <p:cNvPr id="8"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9206"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279400" y="311579"/>
            <a:ext cx="7327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0" i="0">
                <a:solidFill>
                  <a:srgbClr val="333333"/>
                </a:solidFill>
                <a:latin typeface="Calibri"/>
                <a:ea typeface="MS PGothic" panose="020B0600070205080204" pitchFamily="34" charset="-128"/>
                <a:cs typeface="Calibri"/>
              </a:defRPr>
            </a:lvl1pPr>
            <a:lvl2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a:lstStyle>
          <a:p>
            <a:r>
              <a:rPr lang="en-US" dirty="0">
                <a:solidFill>
                  <a:schemeClr val="bg2">
                    <a:lumMod val="50000"/>
                    <a:lumOff val="50000"/>
                  </a:schemeClr>
                </a:solidFill>
                <a:latin typeface="Calibri" panose="020F0502020204030204" pitchFamily="34" charset="0"/>
                <a:ea typeface="Brandon Grotesque Medium" charset="0"/>
                <a:cs typeface="Brandon Grotesque Medium" charset="0"/>
              </a:rPr>
              <a:t>Progress </a:t>
            </a:r>
            <a:r>
              <a:rPr lang="en-US" dirty="0">
                <a:solidFill>
                  <a:schemeClr val="bg1">
                    <a:lumMod val="65000"/>
                  </a:schemeClr>
                </a:solidFill>
                <a:latin typeface="Calibri" panose="020F0502020204030204" pitchFamily="34" charset="0"/>
                <a:ea typeface="Brandon Grotesque Medium" charset="0"/>
                <a:cs typeface="Brandon Grotesque Medium" charset="0"/>
              </a:rPr>
              <a:t>/</a:t>
            </a:r>
            <a:r>
              <a:rPr lang="en-US" dirty="0">
                <a:solidFill>
                  <a:srgbClr val="284AA0"/>
                </a:solidFill>
                <a:latin typeface="Calibri" panose="020F0502020204030204" pitchFamily="34" charset="0"/>
                <a:ea typeface="Brandon Grotesque Medium" charset="0"/>
                <a:cs typeface="Brandon Grotesque Medium" charset="0"/>
              </a:rPr>
              <a:t> </a:t>
            </a:r>
            <a:r>
              <a:rPr lang="en-US" dirty="0">
                <a:solidFill>
                  <a:srgbClr val="0056AB"/>
                </a:solidFill>
                <a:latin typeface="Calibri" panose="020F0502020204030204" pitchFamily="34" charset="0"/>
                <a:ea typeface="Brandon Grotesque Medium" charset="0"/>
                <a:cs typeface="Brandon Grotesque Medium" charset="0"/>
              </a:rPr>
              <a:t>Health</a:t>
            </a:r>
            <a:endParaRPr lang="en-US" altLang="en-US" kern="0" dirty="0">
              <a:solidFill>
                <a:srgbClr val="0056AB"/>
              </a:solidFill>
              <a:latin typeface="Calibri" panose="020F0502020204030204" pitchFamily="34" charset="0"/>
              <a:ea typeface="Brandon Grotesque Medium" charset="0"/>
              <a:cs typeface="Brandon Grotesque Medium" charset="0"/>
            </a:endParaRPr>
          </a:p>
        </p:txBody>
      </p:sp>
      <p:pic>
        <p:nvPicPr>
          <p:cNvPr id="3" name="Picture 2"/>
          <p:cNvPicPr>
            <a:picLocks noChangeAspect="1"/>
          </p:cNvPicPr>
          <p:nvPr/>
        </p:nvPicPr>
        <p:blipFill rotWithShape="1">
          <a:blip r:embed="rId4"/>
          <a:srcRect l="15119" t="17619" r="13691" b="10952"/>
          <a:stretch/>
        </p:blipFill>
        <p:spPr>
          <a:xfrm>
            <a:off x="0" y="1130729"/>
            <a:ext cx="9168529" cy="5749496"/>
          </a:xfrm>
          <a:prstGeom prst="rect">
            <a:avLst/>
          </a:prstGeom>
        </p:spPr>
      </p:pic>
    </p:spTree>
    <p:extLst>
      <p:ext uri="{BB962C8B-B14F-4D97-AF65-F5344CB8AC3E}">
        <p14:creationId xmlns:p14="http://schemas.microsoft.com/office/powerpoint/2010/main" val="305018695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3"/>
          <p:cNvSpPr>
            <a:spLocks noGrp="1"/>
          </p:cNvSpPr>
          <p:nvPr>
            <p:ph type="sldNum" sz="quarter" idx="4294967295"/>
          </p:nvPr>
        </p:nvSpPr>
        <p:spPr>
          <a:xfrm>
            <a:off x="8697913" y="6484938"/>
            <a:ext cx="446087" cy="26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A153B83-A7FE-4B38-BBC7-BB25609081BD}" type="slidenum">
              <a:rPr lang="en-US" altLang="en-US" sz="1000">
                <a:solidFill>
                  <a:schemeClr val="bg1"/>
                </a:solidFill>
                <a:latin typeface="Calibri Light" panose="020F0302020204030204" pitchFamily="34" charset="0"/>
              </a:rPr>
              <a:pPr eaLnBrk="1" hangingPunct="1"/>
              <a:t>8</a:t>
            </a:fld>
            <a:endParaRPr lang="en-US" altLang="en-US" sz="1000" dirty="0">
              <a:solidFill>
                <a:schemeClr val="bg1"/>
              </a:solidFill>
              <a:latin typeface="Calibri Light" panose="020F0302020204030204" pitchFamily="34" charset="0"/>
            </a:endParaRPr>
          </a:p>
        </p:txBody>
      </p:sp>
      <p:pic>
        <p:nvPicPr>
          <p:cNvPr id="8" name="Picture 8" descr="UWMD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9206" y="171450"/>
            <a:ext cx="1301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279400" y="311579"/>
            <a:ext cx="7327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0" i="0">
                <a:solidFill>
                  <a:srgbClr val="333333"/>
                </a:solidFill>
                <a:latin typeface="Calibri"/>
                <a:ea typeface="MS PGothic" panose="020B0600070205080204" pitchFamily="34" charset="-128"/>
                <a:cs typeface="Calibri"/>
              </a:defRPr>
            </a:lvl1pPr>
            <a:lvl2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2800">
                <a:solidFill>
                  <a:srgbClr val="333333"/>
                </a:solidFill>
                <a:latin typeface="Calibri" panose="020F0502020204030204" pitchFamily="34" charset="0"/>
                <a:ea typeface="MS PGothic" panose="020B0600070205080204" pitchFamily="34" charset="-128"/>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a:lstStyle>
          <a:p>
            <a:r>
              <a:rPr lang="en-US" dirty="0">
                <a:solidFill>
                  <a:schemeClr val="bg2">
                    <a:lumMod val="50000"/>
                    <a:lumOff val="50000"/>
                  </a:schemeClr>
                </a:solidFill>
                <a:latin typeface="Calibri" panose="020F0502020204030204" pitchFamily="34" charset="0"/>
                <a:ea typeface="Brandon Grotesque Medium" charset="0"/>
                <a:cs typeface="Brandon Grotesque Medium" charset="0"/>
              </a:rPr>
              <a:t>Need </a:t>
            </a:r>
            <a:r>
              <a:rPr lang="en-US" dirty="0">
                <a:solidFill>
                  <a:schemeClr val="bg1">
                    <a:lumMod val="65000"/>
                  </a:schemeClr>
                </a:solidFill>
                <a:latin typeface="Calibri" panose="020F0502020204030204" pitchFamily="34" charset="0"/>
                <a:ea typeface="Brandon Grotesque Medium" charset="0"/>
                <a:cs typeface="Brandon Grotesque Medium" charset="0"/>
              </a:rPr>
              <a:t>/</a:t>
            </a:r>
            <a:r>
              <a:rPr lang="en-US" dirty="0">
                <a:solidFill>
                  <a:srgbClr val="284AA0"/>
                </a:solidFill>
                <a:latin typeface="Calibri" panose="020F0502020204030204" pitchFamily="34" charset="0"/>
                <a:ea typeface="Brandon Grotesque Medium" charset="0"/>
                <a:cs typeface="Brandon Grotesque Medium" charset="0"/>
              </a:rPr>
              <a:t> </a:t>
            </a:r>
            <a:r>
              <a:rPr lang="en-US" dirty="0">
                <a:solidFill>
                  <a:srgbClr val="0056AB"/>
                </a:solidFill>
                <a:latin typeface="Calibri" panose="020F0502020204030204" pitchFamily="34" charset="0"/>
                <a:ea typeface="Brandon Grotesque Medium" charset="0"/>
                <a:cs typeface="Brandon Grotesque Medium" charset="0"/>
              </a:rPr>
              <a:t>Health</a:t>
            </a:r>
            <a:endParaRPr lang="en-US" altLang="en-US" kern="0" dirty="0">
              <a:solidFill>
                <a:srgbClr val="0056AB"/>
              </a:solidFill>
              <a:latin typeface="Calibri" panose="020F0502020204030204" pitchFamily="34" charset="0"/>
              <a:ea typeface="Brandon Grotesque Medium" charset="0"/>
              <a:cs typeface="Brandon Grotesque Medium"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28725"/>
            <a:ext cx="9144000" cy="5629275"/>
          </a:xfrm>
          <a:prstGeom prst="rect">
            <a:avLst/>
          </a:prstGeom>
        </p:spPr>
      </p:pic>
    </p:spTree>
    <p:extLst>
      <p:ext uri="{BB962C8B-B14F-4D97-AF65-F5344CB8AC3E}">
        <p14:creationId xmlns:p14="http://schemas.microsoft.com/office/powerpoint/2010/main" val="323174224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AFFB7EE-E456-4550-B2A8-60AC384FCB34}" type="slidenum">
              <a:rPr lang="en-US"/>
              <a:pPr/>
              <a:t>9</a:t>
            </a:fld>
            <a:endParaRPr lang="en-US" dirty="0"/>
          </a:p>
        </p:txBody>
      </p:sp>
      <p:sp>
        <p:nvSpPr>
          <p:cNvPr id="501762" name="Rectangle 2"/>
          <p:cNvSpPr>
            <a:spLocks noGrp="1" noChangeArrowheads="1"/>
          </p:cNvSpPr>
          <p:nvPr>
            <p:ph type="title"/>
          </p:nvPr>
        </p:nvSpPr>
        <p:spPr/>
        <p:txBody>
          <a:bodyPr/>
          <a:lstStyle/>
          <a:p>
            <a:r>
              <a:rPr lang="en-US" dirty="0" smtClean="0">
                <a:solidFill>
                  <a:schemeClr val="bg2"/>
                </a:solidFill>
              </a:rPr>
              <a:t>2017 </a:t>
            </a:r>
            <a:r>
              <a:rPr lang="en-US" dirty="0">
                <a:solidFill>
                  <a:schemeClr val="bg2"/>
                </a:solidFill>
              </a:rPr>
              <a:t>Campaign Goal</a:t>
            </a:r>
            <a:endParaRPr lang="en-US" sz="2000" dirty="0">
              <a:solidFill>
                <a:schemeClr val="bg2"/>
              </a:solidFill>
            </a:endParaRPr>
          </a:p>
        </p:txBody>
      </p:sp>
      <p:sp>
        <p:nvSpPr>
          <p:cNvPr id="501763" name="Rectangle 3"/>
          <p:cNvSpPr>
            <a:spLocks noGrp="1" noChangeArrowheads="1"/>
          </p:cNvSpPr>
          <p:nvPr>
            <p:ph type="body" idx="1"/>
          </p:nvPr>
        </p:nvSpPr>
        <p:spPr>
          <a:xfrm>
            <a:off x="896938" y="2262188"/>
            <a:ext cx="7205662" cy="3340100"/>
          </a:xfrm>
        </p:spPr>
        <p:txBody>
          <a:bodyPr/>
          <a:lstStyle/>
          <a:p>
            <a:pPr lvl="1" algn="ctr">
              <a:buFontTx/>
              <a:buNone/>
            </a:pPr>
            <a:r>
              <a:rPr lang="en-US" sz="8800" dirty="0" smtClean="0">
                <a:solidFill>
                  <a:schemeClr val="folHlink"/>
                </a:solidFill>
              </a:rPr>
              <a:t>$116,000</a:t>
            </a:r>
            <a:endParaRPr lang="en-US" sz="8800" dirty="0">
              <a:solidFill>
                <a:schemeClr val="folHlink"/>
              </a:solidFill>
            </a:endParaRPr>
          </a:p>
        </p:txBody>
      </p:sp>
    </p:spTree>
    <p:extLst>
      <p:ext uri="{BB962C8B-B14F-4D97-AF65-F5344CB8AC3E}">
        <p14:creationId xmlns:p14="http://schemas.microsoft.com/office/powerpoint/2010/main" val="1667854155"/>
      </p:ext>
    </p:extLst>
  </p:cSld>
  <p:clrMapOvr>
    <a:masterClrMapping/>
  </p:clrMapOvr>
  <p:transition spd="med">
    <p:wipe dir="r"/>
  </p:transition>
</p:sld>
</file>

<file path=ppt/theme/theme1.xml><?xml version="1.0" encoding="utf-8"?>
<a:theme xmlns:a="http://schemas.openxmlformats.org/drawingml/2006/main" name="2015_PowerPoint_Template_040815">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5_PowerPoint_Template_040815">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2015_PowerPoint_Template_040815</Template>
  <TotalTime>1521</TotalTime>
  <Words>249</Words>
  <Application>Microsoft Office PowerPoint</Application>
  <PresentationFormat>On-screen Show (4:3)</PresentationFormat>
  <Paragraphs>56</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2015_PowerPoint_Template_040815</vt:lpstr>
      <vt:lpstr>1_2015_PowerPoint_Template_040815</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2017 Campaign Goal</vt:lpstr>
      <vt:lpstr>Campaign Timeline</vt:lpstr>
      <vt:lpstr>Thank you for investing United Way Plano ISD 2017 United Way Campaign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Anjali</dc:creator>
  <cp:lastModifiedBy>Gloriane Fernandez</cp:lastModifiedBy>
  <cp:revision>96</cp:revision>
  <cp:lastPrinted>2017-07-11T14:54:59Z</cp:lastPrinted>
  <dcterms:created xsi:type="dcterms:W3CDTF">2016-07-06T15:33:34Z</dcterms:created>
  <dcterms:modified xsi:type="dcterms:W3CDTF">2017-07-11T14:56:41Z</dcterms:modified>
</cp:coreProperties>
</file>